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260" r:id="rId1"/>
  </p:sldMasterIdLst>
  <p:handoutMasterIdLst>
    <p:handoutMasterId r:id="rId3"/>
  </p:handoutMasterIdLst>
  <p:sldIdLst>
    <p:sldId id="256" r:id="rId2"/>
  </p:sldIdLst>
  <p:sldSz cx="43891200" cy="32918400"/>
  <p:notesSz cx="7010400" cy="9271000"/>
  <p:embeddedFontLst>
    <p:embeddedFont>
      <p:font typeface="Calibri" panose="020F0502020204030204" pitchFamily="34" charset="0"/>
      <p:regular r:id="rId4"/>
      <p:bold r:id="rId5"/>
      <p:italic r:id="rId6"/>
      <p:boldItalic r:id="rId7"/>
    </p:embeddedFont>
    <p:embeddedFont>
      <p:font typeface="Libre Baskerville" panose="02000000000000000000" pitchFamily="2" charset="0"/>
      <p:regular r:id="rId8"/>
      <p:bold r:id="rId9"/>
      <p:italic r:id="rId10"/>
    </p:embeddedFont>
    <p:embeddedFont>
      <p:font typeface="Montserrat" panose="00000500000000000000" pitchFamily="2" charset="0"/>
      <p:regular r:id="rId11"/>
      <p:bold r:id="rId12"/>
      <p:italic r:id="rId13"/>
      <p:boldItalic r:id="rId14"/>
    </p:embeddedFont>
    <p:embeddedFont>
      <p:font typeface="Montserrat Light" panose="00000400000000000000" pitchFamily="2" charset="0"/>
      <p:regular r:id="rId15"/>
      <p:italic r:id="rId16"/>
    </p:embeddedFont>
  </p:embeddedFontLst>
  <p:custDataLst>
    <p:tags r:id="rId17"/>
  </p:custDataLst>
  <p:defaultTextStyle>
    <a:defPPr>
      <a:defRPr lang="en-US"/>
    </a:defPPr>
    <a:lvl1pPr marL="0" algn="l" defTabSz="3756396" rtl="0" eaLnBrk="1" latinLnBrk="0" hangingPunct="1">
      <a:defRPr sz="7400" kern="1200">
        <a:solidFill>
          <a:schemeClr val="tx1"/>
        </a:solidFill>
        <a:latin typeface="+mn-lt"/>
        <a:ea typeface="+mn-ea"/>
        <a:cs typeface="+mn-cs"/>
      </a:defRPr>
    </a:lvl1pPr>
    <a:lvl2pPr marL="1878198" algn="l" defTabSz="3756396" rtl="0" eaLnBrk="1" latinLnBrk="0" hangingPunct="1">
      <a:defRPr sz="7400" kern="1200">
        <a:solidFill>
          <a:schemeClr val="tx1"/>
        </a:solidFill>
        <a:latin typeface="+mn-lt"/>
        <a:ea typeface="+mn-ea"/>
        <a:cs typeface="+mn-cs"/>
      </a:defRPr>
    </a:lvl2pPr>
    <a:lvl3pPr marL="3756396" algn="l" defTabSz="3756396" rtl="0" eaLnBrk="1" latinLnBrk="0" hangingPunct="1">
      <a:defRPr sz="7400" kern="1200">
        <a:solidFill>
          <a:schemeClr val="tx1"/>
        </a:solidFill>
        <a:latin typeface="+mn-lt"/>
        <a:ea typeface="+mn-ea"/>
        <a:cs typeface="+mn-cs"/>
      </a:defRPr>
    </a:lvl3pPr>
    <a:lvl4pPr marL="5634594" algn="l" defTabSz="3756396" rtl="0" eaLnBrk="1" latinLnBrk="0" hangingPunct="1">
      <a:defRPr sz="7400" kern="1200">
        <a:solidFill>
          <a:schemeClr val="tx1"/>
        </a:solidFill>
        <a:latin typeface="+mn-lt"/>
        <a:ea typeface="+mn-ea"/>
        <a:cs typeface="+mn-cs"/>
      </a:defRPr>
    </a:lvl4pPr>
    <a:lvl5pPr marL="7512797" algn="l" defTabSz="3756396" rtl="0" eaLnBrk="1" latinLnBrk="0" hangingPunct="1">
      <a:defRPr sz="7400" kern="1200">
        <a:solidFill>
          <a:schemeClr val="tx1"/>
        </a:solidFill>
        <a:latin typeface="+mn-lt"/>
        <a:ea typeface="+mn-ea"/>
        <a:cs typeface="+mn-cs"/>
      </a:defRPr>
    </a:lvl5pPr>
    <a:lvl6pPr marL="9390995" algn="l" defTabSz="3756396" rtl="0" eaLnBrk="1" latinLnBrk="0" hangingPunct="1">
      <a:defRPr sz="7400" kern="1200">
        <a:solidFill>
          <a:schemeClr val="tx1"/>
        </a:solidFill>
        <a:latin typeface="+mn-lt"/>
        <a:ea typeface="+mn-ea"/>
        <a:cs typeface="+mn-cs"/>
      </a:defRPr>
    </a:lvl6pPr>
    <a:lvl7pPr marL="11269197" algn="l" defTabSz="3756396" rtl="0" eaLnBrk="1" latinLnBrk="0" hangingPunct="1">
      <a:defRPr sz="7400" kern="1200">
        <a:solidFill>
          <a:schemeClr val="tx1"/>
        </a:solidFill>
        <a:latin typeface="+mn-lt"/>
        <a:ea typeface="+mn-ea"/>
        <a:cs typeface="+mn-cs"/>
      </a:defRPr>
    </a:lvl7pPr>
    <a:lvl8pPr marL="13147394" algn="l" defTabSz="3756396" rtl="0" eaLnBrk="1" latinLnBrk="0" hangingPunct="1">
      <a:defRPr sz="7400" kern="1200">
        <a:solidFill>
          <a:schemeClr val="tx1"/>
        </a:solidFill>
        <a:latin typeface="+mn-lt"/>
        <a:ea typeface="+mn-ea"/>
        <a:cs typeface="+mn-cs"/>
      </a:defRPr>
    </a:lvl8pPr>
    <a:lvl9pPr marL="15025593" algn="l" defTabSz="3756396"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1920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7A"/>
    <a:srgbClr val="506999"/>
    <a:srgbClr val="F3F3F3"/>
    <a:srgbClr val="A167AF"/>
    <a:srgbClr val="A173B4"/>
    <a:srgbClr val="42AD9F"/>
    <a:srgbClr val="D77FAE"/>
    <a:srgbClr val="353941"/>
    <a:srgbClr val="9EA0A4"/>
    <a:srgbClr val="235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528" autoAdjust="0"/>
    <p:restoredTop sz="94710" autoAdjust="0"/>
  </p:normalViewPr>
  <p:slideViewPr>
    <p:cSldViewPr snapToGrid="0">
      <p:cViewPr varScale="1">
        <p:scale>
          <a:sx n="25" d="100"/>
          <a:sy n="25" d="100"/>
        </p:scale>
        <p:origin x="66" y="114"/>
      </p:cViewPr>
      <p:guideLst>
        <p:guide orient="horz"/>
        <p:guide pos="1920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presProps" Target="presProps.xml"/><Relationship Id="rId3" Type="http://schemas.openxmlformats.org/officeDocument/2006/relationships/handoutMaster" Target="handoutMasters/handoutMaster1.xml"/><Relationship Id="rId21" Type="http://schemas.openxmlformats.org/officeDocument/2006/relationships/tableStyles" Target="tableStyle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550"/>
          </a:xfrm>
          <a:prstGeom prst="rect">
            <a:avLst/>
          </a:prstGeom>
        </p:spPr>
        <p:txBody>
          <a:bodyPr vert="horz" lIns="93031" tIns="46516" rIns="93031" bIns="46516" rtlCol="0"/>
          <a:lstStyle>
            <a:defPPr>
              <a:defRPr kern="1200" smtId="4294967295"/>
            </a:defPPr>
            <a:lvl1pPr algn="l">
              <a:defRPr sz="1200"/>
            </a:lvl1pPr>
          </a:lstStyle>
          <a:p>
            <a:endParaRPr lang="en-US"/>
          </a:p>
        </p:txBody>
      </p:sp>
      <p:sp>
        <p:nvSpPr>
          <p:cNvPr id="3" name="Date Placeholder 2"/>
          <p:cNvSpPr>
            <a:spLocks noGrp="1"/>
          </p:cNvSpPr>
          <p:nvPr>
            <p:ph type="dt" sz="quarter" idx="1"/>
          </p:nvPr>
        </p:nvSpPr>
        <p:spPr>
          <a:xfrm>
            <a:off x="3970938" y="0"/>
            <a:ext cx="3037840" cy="463550"/>
          </a:xfrm>
          <a:prstGeom prst="rect">
            <a:avLst/>
          </a:prstGeom>
        </p:spPr>
        <p:txBody>
          <a:bodyPr vert="horz" lIns="93031" tIns="46516" rIns="93031" bIns="46516" rtlCol="0"/>
          <a:lstStyle>
            <a:defPPr>
              <a:defRPr kern="1200" smtId="4294967295"/>
            </a:defPPr>
            <a:lvl1pPr algn="r">
              <a:defRPr sz="1200"/>
            </a:lvl1pPr>
          </a:lstStyle>
          <a:p>
            <a:fld id="{302F586B-0015-43FB-918D-31E1A09780E3}" type="datetimeFigureOut">
              <a:rPr lang="en-US" smtClean="0"/>
              <a:t>1/19/2022</a:t>
            </a:fld>
            <a:endParaRPr lang="en-US"/>
          </a:p>
        </p:txBody>
      </p:sp>
      <p:sp>
        <p:nvSpPr>
          <p:cNvPr id="4" name="Footer Placeholder 3"/>
          <p:cNvSpPr>
            <a:spLocks noGrp="1"/>
          </p:cNvSpPr>
          <p:nvPr>
            <p:ph type="ftr" sz="quarter" idx="2"/>
          </p:nvPr>
        </p:nvSpPr>
        <p:spPr>
          <a:xfrm>
            <a:off x="0" y="8805841"/>
            <a:ext cx="3037840" cy="463550"/>
          </a:xfrm>
          <a:prstGeom prst="rect">
            <a:avLst/>
          </a:prstGeom>
        </p:spPr>
        <p:txBody>
          <a:bodyPr vert="horz" lIns="93031" tIns="46516" rIns="93031" bIns="46516" rtlCol="0" anchor="b"/>
          <a:lstStyle>
            <a:defPPr>
              <a:defRPr kern="1200" smtId="4294967295"/>
            </a:defPPr>
            <a:lvl1pPr algn="l">
              <a:defRPr sz="1200"/>
            </a:lvl1pPr>
          </a:lstStyle>
          <a:p>
            <a:endParaRPr lang="en-US"/>
          </a:p>
        </p:txBody>
      </p:sp>
      <p:sp>
        <p:nvSpPr>
          <p:cNvPr id="5" name="Slide Number Placeholder 4"/>
          <p:cNvSpPr>
            <a:spLocks noGrp="1"/>
          </p:cNvSpPr>
          <p:nvPr>
            <p:ph type="sldNum" sz="quarter" idx="3"/>
          </p:nvPr>
        </p:nvSpPr>
        <p:spPr>
          <a:xfrm>
            <a:off x="3970938" y="8805841"/>
            <a:ext cx="3037840" cy="463550"/>
          </a:xfrm>
          <a:prstGeom prst="rect">
            <a:avLst/>
          </a:prstGeom>
        </p:spPr>
        <p:txBody>
          <a:bodyPr vert="horz" lIns="93031" tIns="46516" rIns="93031" bIns="46516" rtlCol="0" anchor="b"/>
          <a:lstStyle>
            <a:defPPr>
              <a:defRPr kern="1200" smtId="4294967295"/>
            </a:defPPr>
            <a:lvl1pPr algn="r">
              <a:defRPr sz="1200"/>
            </a:lvl1pPr>
          </a:lstStyle>
          <a:p>
            <a:fld id="{5F29C2D4-4424-41A2-A90C-29D31B733A95}" type="slidenum">
              <a:rPr lang="en-US" smtClean="0"/>
              <a:t>‹#›</a:t>
            </a:fld>
            <a:endParaRPr lang="en-US"/>
          </a:p>
        </p:txBody>
      </p:sp>
    </p:spTree>
    <p:extLst>
      <p:ext uri="{BB962C8B-B14F-4D97-AF65-F5344CB8AC3E}">
        <p14:creationId xmlns:p14="http://schemas.microsoft.com/office/powerpoint/2010/main" val="39555133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55731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1D3EE5B7-680E-44FF-962F-3113FAB5030E}" type="datetimeFigureOut">
              <a:rPr lang="en-US" smtClean="0"/>
              <a:t>1/19/2022</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300552483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1" y="1318264"/>
            <a:ext cx="9875520" cy="28087321"/>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4560" y="1318264"/>
            <a:ext cx="28895039" cy="28087321"/>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1D3EE5B7-680E-44FF-962F-3113FAB5030E}" type="datetimeFigureOut">
              <a:rPr lang="en-US" smtClean="0"/>
              <a:t>1/19/2022</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4348722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1D3EE5B7-680E-44FF-962F-3113FAB5030E}" type="datetimeFigureOut">
              <a:rPr lang="en-US" smtClean="0"/>
              <a:t>1/19/2022</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29953125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7"/>
            <a:ext cx="37307521" cy="6537960"/>
          </a:xfrm>
        </p:spPr>
        <p:txBody>
          <a:bodyPr anchor="t"/>
          <a:lstStyle>
            <a:defPPr>
              <a:defRPr kern="1200" smtId="4294967295"/>
            </a:defPPr>
            <a:lvl1pPr algn="l">
              <a:defRPr sz="16500" b="1" cap="all"/>
            </a:lvl1pPr>
          </a:lstStyle>
          <a:p>
            <a:r>
              <a:rPr lang="en-US"/>
              <a:t>Click to edit Master title style</a:t>
            </a:r>
          </a:p>
        </p:txBody>
      </p:sp>
      <p:sp>
        <p:nvSpPr>
          <p:cNvPr id="3" name="Text Placeholder 2"/>
          <p:cNvSpPr>
            <a:spLocks noGrp="1"/>
          </p:cNvSpPr>
          <p:nvPr>
            <p:ph type="body" idx="1"/>
          </p:nvPr>
        </p:nvSpPr>
        <p:spPr>
          <a:xfrm>
            <a:off x="3467102" y="13952224"/>
            <a:ext cx="37307521" cy="7200897"/>
          </a:xfrm>
        </p:spPr>
        <p:txBody>
          <a:bodyPr anchor="b"/>
          <a:lstStyle>
            <a:defPPr>
              <a:defRPr kern="1200" smtId="4294967295"/>
            </a:defPPr>
            <a:lvl1pPr marL="0" indent="0">
              <a:buNone/>
              <a:defRPr sz="8200">
                <a:solidFill>
                  <a:schemeClr val="tx1">
                    <a:tint val="75000"/>
                  </a:schemeClr>
                </a:solidFill>
              </a:defRPr>
            </a:lvl1pPr>
            <a:lvl2pPr marL="1880543" indent="0">
              <a:buNone/>
              <a:defRPr sz="7400">
                <a:solidFill>
                  <a:schemeClr val="tx1">
                    <a:tint val="75000"/>
                  </a:schemeClr>
                </a:solidFill>
              </a:defRPr>
            </a:lvl2pPr>
            <a:lvl3pPr marL="3761086" indent="0">
              <a:buNone/>
              <a:defRPr sz="6600">
                <a:solidFill>
                  <a:schemeClr val="tx1">
                    <a:tint val="75000"/>
                  </a:schemeClr>
                </a:solidFill>
              </a:defRPr>
            </a:lvl3pPr>
            <a:lvl4pPr marL="5641630" indent="0">
              <a:buNone/>
              <a:defRPr sz="5800">
                <a:solidFill>
                  <a:schemeClr val="tx1">
                    <a:tint val="75000"/>
                  </a:schemeClr>
                </a:solidFill>
              </a:defRPr>
            </a:lvl4pPr>
            <a:lvl5pPr marL="7522173" indent="0">
              <a:buNone/>
              <a:defRPr sz="5800">
                <a:solidFill>
                  <a:schemeClr val="tx1">
                    <a:tint val="75000"/>
                  </a:schemeClr>
                </a:solidFill>
              </a:defRPr>
            </a:lvl5pPr>
            <a:lvl6pPr marL="9402716" indent="0">
              <a:buNone/>
              <a:defRPr sz="5800">
                <a:solidFill>
                  <a:schemeClr val="tx1">
                    <a:tint val="75000"/>
                  </a:schemeClr>
                </a:solidFill>
              </a:defRPr>
            </a:lvl6pPr>
            <a:lvl7pPr marL="11283259" indent="0">
              <a:buNone/>
              <a:defRPr sz="5800">
                <a:solidFill>
                  <a:schemeClr val="tx1">
                    <a:tint val="75000"/>
                  </a:schemeClr>
                </a:solidFill>
              </a:defRPr>
            </a:lvl7pPr>
            <a:lvl8pPr marL="13163803" indent="0">
              <a:buNone/>
              <a:defRPr sz="5800">
                <a:solidFill>
                  <a:schemeClr val="tx1">
                    <a:tint val="75000"/>
                  </a:schemeClr>
                </a:solidFill>
              </a:defRPr>
            </a:lvl8pPr>
            <a:lvl9pPr marL="15044345" indent="0">
              <a:buNone/>
              <a:defRPr sz="5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defPPr>
              <a:defRPr kern="1200" smtId="4294967295"/>
            </a:defPPr>
          </a:lstStyle>
          <a:p>
            <a:fld id="{1D3EE5B7-680E-44FF-962F-3113FAB5030E}" type="datetimeFigureOut">
              <a:rPr lang="en-US" smtClean="0"/>
              <a:t>1/19/2022</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214984067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2194560" y="7680962"/>
            <a:ext cx="19385280" cy="21724623"/>
          </a:xfrm>
        </p:spPr>
        <p:txBody>
          <a:bodyPr/>
          <a:lstStyle>
            <a:defPPr>
              <a:defRPr kern="1200" smtId="4294967295"/>
            </a:defPPr>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1" y="7680962"/>
            <a:ext cx="19385280" cy="21724623"/>
          </a:xfrm>
        </p:spPr>
        <p:txBody>
          <a:bodyPr/>
          <a:lstStyle>
            <a:defPPr>
              <a:defRPr kern="1200" smtId="4294967295"/>
            </a:defPPr>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defPPr>
              <a:defRPr kern="1200" smtId="4294967295"/>
            </a:defPPr>
          </a:lstStyle>
          <a:p>
            <a:fld id="{1D3EE5B7-680E-44FF-962F-3113FAB5030E}" type="datetimeFigureOut">
              <a:rPr lang="en-US" smtClean="0"/>
              <a:t>1/19/2022</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255832779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560" y="7368543"/>
            <a:ext cx="19392902" cy="3070857"/>
          </a:xfrm>
        </p:spPr>
        <p:txBody>
          <a:bodyPr anchor="b"/>
          <a:lstStyle>
            <a:defPPr>
              <a:defRPr kern="1200" smtId="4294967295"/>
            </a:defPPr>
            <a:lvl1pPr marL="0" indent="0">
              <a:buNone/>
              <a:defRPr sz="9900" b="1"/>
            </a:lvl1pPr>
            <a:lvl2pPr marL="1880543" indent="0">
              <a:buNone/>
              <a:defRPr sz="8200" b="1"/>
            </a:lvl2pPr>
            <a:lvl3pPr marL="3761086" indent="0">
              <a:buNone/>
              <a:defRPr sz="7400" b="1"/>
            </a:lvl3pPr>
            <a:lvl4pPr marL="5641630" indent="0">
              <a:buNone/>
              <a:defRPr sz="6600" b="1"/>
            </a:lvl4pPr>
            <a:lvl5pPr marL="7522173" indent="0">
              <a:buNone/>
              <a:defRPr sz="6600" b="1"/>
            </a:lvl5pPr>
            <a:lvl6pPr marL="9402716" indent="0">
              <a:buNone/>
              <a:defRPr sz="6600" b="1"/>
            </a:lvl6pPr>
            <a:lvl7pPr marL="11283259" indent="0">
              <a:buNone/>
              <a:defRPr sz="6600" b="1"/>
            </a:lvl7pPr>
            <a:lvl8pPr marL="13163803" indent="0">
              <a:buNone/>
              <a:defRPr sz="6600" b="1"/>
            </a:lvl8pPr>
            <a:lvl9pPr marL="15044345" indent="0">
              <a:buNone/>
              <a:defRPr sz="66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3"/>
          </a:xfrm>
        </p:spPr>
        <p:txBody>
          <a:bodyPr/>
          <a:lstStyle>
            <a:defPPr>
              <a:defRPr kern="1200" smtId="4294967295"/>
            </a:defPPr>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1" y="7368543"/>
            <a:ext cx="19400520" cy="3070857"/>
          </a:xfrm>
        </p:spPr>
        <p:txBody>
          <a:bodyPr anchor="b"/>
          <a:lstStyle>
            <a:defPPr>
              <a:defRPr kern="1200" smtId="4294967295"/>
            </a:defPPr>
            <a:lvl1pPr marL="0" indent="0">
              <a:buNone/>
              <a:defRPr sz="9900" b="1"/>
            </a:lvl1pPr>
            <a:lvl2pPr marL="1880543" indent="0">
              <a:buNone/>
              <a:defRPr sz="8200" b="1"/>
            </a:lvl2pPr>
            <a:lvl3pPr marL="3761086" indent="0">
              <a:buNone/>
              <a:defRPr sz="7400" b="1"/>
            </a:lvl3pPr>
            <a:lvl4pPr marL="5641630" indent="0">
              <a:buNone/>
              <a:defRPr sz="6600" b="1"/>
            </a:lvl4pPr>
            <a:lvl5pPr marL="7522173" indent="0">
              <a:buNone/>
              <a:defRPr sz="6600" b="1"/>
            </a:lvl5pPr>
            <a:lvl6pPr marL="9402716" indent="0">
              <a:buNone/>
              <a:defRPr sz="6600" b="1"/>
            </a:lvl6pPr>
            <a:lvl7pPr marL="11283259" indent="0">
              <a:buNone/>
              <a:defRPr sz="6600" b="1"/>
            </a:lvl7pPr>
            <a:lvl8pPr marL="13163803" indent="0">
              <a:buNone/>
              <a:defRPr sz="6600" b="1"/>
            </a:lvl8pPr>
            <a:lvl9pPr marL="15044345" indent="0">
              <a:buNone/>
              <a:defRPr sz="6600" b="1"/>
            </a:lvl9pPr>
          </a:lstStyle>
          <a:p>
            <a:pPr lvl="0"/>
            <a:r>
              <a:rPr lang="en-US"/>
              <a:t>Click to edit Master text styles</a:t>
            </a:r>
          </a:p>
        </p:txBody>
      </p:sp>
      <p:sp>
        <p:nvSpPr>
          <p:cNvPr id="6" name="Content Placeholder 5"/>
          <p:cNvSpPr>
            <a:spLocks noGrp="1"/>
          </p:cNvSpPr>
          <p:nvPr>
            <p:ph sz="quarter" idx="4"/>
          </p:nvPr>
        </p:nvSpPr>
        <p:spPr>
          <a:xfrm>
            <a:off x="22296121" y="10439400"/>
            <a:ext cx="19400520" cy="18966183"/>
          </a:xfrm>
        </p:spPr>
        <p:txBody>
          <a:bodyPr/>
          <a:lstStyle>
            <a:defPPr>
              <a:defRPr kern="1200" smtId="4294967295"/>
            </a:defPPr>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defPPr>
              <a:defRPr kern="1200" smtId="4294967295"/>
            </a:defPPr>
          </a:lstStyle>
          <a:p>
            <a:fld id="{1D3EE5B7-680E-44FF-962F-3113FAB5030E}" type="datetimeFigureOut">
              <a:rPr lang="en-US" smtClean="0"/>
              <a:t>1/19/2022</a:t>
            </a:fld>
            <a:endParaRPr lang="en-US"/>
          </a:p>
        </p:txBody>
      </p:sp>
      <p:sp>
        <p:nvSpPr>
          <p:cNvPr id="8" name="Footer Placeholder 7"/>
          <p:cNvSpPr>
            <a:spLocks noGrp="1"/>
          </p:cNvSpPr>
          <p:nvPr>
            <p:ph type="ftr" sz="quarter" idx="11"/>
          </p:nvPr>
        </p:nvSpPr>
        <p:spPr/>
        <p:txBody>
          <a:bodyPr/>
          <a:lstStyle>
            <a:defPPr>
              <a:defRPr kern="1200" smtId="4294967295"/>
            </a:defPPr>
          </a:lstStyle>
          <a:p>
            <a:endParaRPr lang="en-US"/>
          </a:p>
        </p:txBody>
      </p:sp>
      <p:sp>
        <p:nvSpPr>
          <p:cNvPr id="9" name="Slide Number Placeholder 8"/>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21340330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Date Placeholder 2"/>
          <p:cNvSpPr>
            <a:spLocks noGrp="1"/>
          </p:cNvSpPr>
          <p:nvPr>
            <p:ph type="dt" sz="half" idx="10"/>
          </p:nvPr>
        </p:nvSpPr>
        <p:spPr/>
        <p:txBody>
          <a:bodyPr/>
          <a:lstStyle>
            <a:defPPr>
              <a:defRPr kern="1200" smtId="4294967295"/>
            </a:defPPr>
          </a:lstStyle>
          <a:p>
            <a:fld id="{1D3EE5B7-680E-44FF-962F-3113FAB5030E}" type="datetimeFigureOut">
              <a:rPr lang="en-US" smtClean="0"/>
              <a:t>1/19/2022</a:t>
            </a:fld>
            <a:endParaRPr lang="en-US"/>
          </a:p>
        </p:txBody>
      </p:sp>
      <p:sp>
        <p:nvSpPr>
          <p:cNvPr id="4" name="Footer Placeholder 3"/>
          <p:cNvSpPr>
            <a:spLocks noGrp="1"/>
          </p:cNvSpPr>
          <p:nvPr>
            <p:ph type="ftr" sz="quarter" idx="11"/>
          </p:nvPr>
        </p:nvSpPr>
        <p:spPr/>
        <p:txBody>
          <a:bodyPr/>
          <a:lstStyle>
            <a:defPPr>
              <a:defRPr kern="1200" smtId="4294967295"/>
            </a:defPPr>
          </a:lstStyle>
          <a:p>
            <a:endParaRPr lang="en-US"/>
          </a:p>
        </p:txBody>
      </p:sp>
      <p:sp>
        <p:nvSpPr>
          <p:cNvPr id="5" name="Slide Number Placeholder 4"/>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333511450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defPPr>
              <a:defRPr kern="1200" smtId="4294967295"/>
            </a:defPPr>
          </a:lstStyle>
          <a:p>
            <a:fld id="{1D3EE5B7-680E-44FF-962F-3113FAB5030E}" type="datetimeFigureOut">
              <a:rPr lang="en-US" smtClean="0"/>
              <a:t>1/19/2022</a:t>
            </a:fld>
            <a:endParaRPr lang="en-US"/>
          </a:p>
        </p:txBody>
      </p:sp>
      <p:sp>
        <p:nvSpPr>
          <p:cNvPr id="3" name="Footer Placeholder 2"/>
          <p:cNvSpPr>
            <a:spLocks noGrp="1"/>
          </p:cNvSpPr>
          <p:nvPr>
            <p:ph type="ftr" sz="quarter" idx="11"/>
          </p:nvPr>
        </p:nvSpPr>
        <p:spPr/>
        <p:txBody>
          <a:bodyPr/>
          <a:lstStyle>
            <a:defPPr>
              <a:defRPr kern="1200" smtId="4294967295"/>
            </a:defPPr>
          </a:lstStyle>
          <a:p>
            <a:endParaRPr lang="en-US"/>
          </a:p>
        </p:txBody>
      </p:sp>
      <p:sp>
        <p:nvSpPr>
          <p:cNvPr id="4" name="Slide Number Placeholder 3"/>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39848147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310640"/>
            <a:ext cx="14439902" cy="5577840"/>
          </a:xfrm>
        </p:spPr>
        <p:txBody>
          <a:bodyPr anchor="b"/>
          <a:lstStyle>
            <a:defPPr>
              <a:defRPr kern="1200" smtId="4294967295"/>
            </a:defPPr>
            <a:lvl1pPr algn="l">
              <a:defRPr sz="8200" b="1"/>
            </a:lvl1pPr>
          </a:lstStyle>
          <a:p>
            <a:r>
              <a:rPr lang="en-US"/>
              <a:t>Click to edit Master title style</a:t>
            </a:r>
          </a:p>
        </p:txBody>
      </p:sp>
      <p:sp>
        <p:nvSpPr>
          <p:cNvPr id="3" name="Content Placeholder 2"/>
          <p:cNvSpPr>
            <a:spLocks noGrp="1"/>
          </p:cNvSpPr>
          <p:nvPr>
            <p:ph idx="1"/>
          </p:nvPr>
        </p:nvSpPr>
        <p:spPr>
          <a:xfrm>
            <a:off x="17160239" y="1310641"/>
            <a:ext cx="24536400" cy="28094942"/>
          </a:xfrm>
        </p:spPr>
        <p:txBody>
          <a:bodyPr/>
          <a:lstStyle>
            <a:defPPr>
              <a:defRPr kern="1200" smtId="4294967295"/>
            </a:defPPr>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7" y="6888481"/>
            <a:ext cx="14439902" cy="22517103"/>
          </a:xfrm>
        </p:spPr>
        <p:txBody>
          <a:bodyPr/>
          <a:lstStyle>
            <a:defPPr>
              <a:defRPr kern="1200" smtId="4294967295"/>
            </a:defPPr>
            <a:lvl1pPr marL="0" indent="0">
              <a:buNone/>
              <a:defRPr sz="5800"/>
            </a:lvl1pPr>
            <a:lvl2pPr marL="1880543" indent="0">
              <a:buNone/>
              <a:defRPr sz="4900"/>
            </a:lvl2pPr>
            <a:lvl3pPr marL="3761086" indent="0">
              <a:buNone/>
              <a:defRPr sz="4100"/>
            </a:lvl3pPr>
            <a:lvl4pPr marL="5641630" indent="0">
              <a:buNone/>
              <a:defRPr sz="3700"/>
            </a:lvl4pPr>
            <a:lvl5pPr marL="7522173" indent="0">
              <a:buNone/>
              <a:defRPr sz="3700"/>
            </a:lvl5pPr>
            <a:lvl6pPr marL="9402716" indent="0">
              <a:buNone/>
              <a:defRPr sz="3700"/>
            </a:lvl6pPr>
            <a:lvl7pPr marL="11283259" indent="0">
              <a:buNone/>
              <a:defRPr sz="3700"/>
            </a:lvl7pPr>
            <a:lvl8pPr marL="13163803" indent="0">
              <a:buNone/>
              <a:defRPr sz="3700"/>
            </a:lvl8pPr>
            <a:lvl9pPr marL="15044345" indent="0">
              <a:buNone/>
              <a:defRPr sz="37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1D3EE5B7-680E-44FF-962F-3113FAB5030E}" type="datetimeFigureOut">
              <a:rPr lang="en-US" smtClean="0"/>
              <a:t>1/19/2022</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263644970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1" cy="2720343"/>
          </a:xfrm>
        </p:spPr>
        <p:txBody>
          <a:bodyPr anchor="b"/>
          <a:lstStyle>
            <a:defPPr>
              <a:defRPr kern="1200" smtId="4294967295"/>
            </a:defPPr>
            <a:lvl1pPr algn="l">
              <a:defRPr sz="8200" b="1"/>
            </a:lvl1pPr>
          </a:lstStyle>
          <a:p>
            <a:r>
              <a:rPr lang="en-US"/>
              <a:t>Click to edit Master title style</a:t>
            </a:r>
          </a:p>
        </p:txBody>
      </p:sp>
      <p:sp>
        <p:nvSpPr>
          <p:cNvPr id="3" name="Picture Placeholder 2"/>
          <p:cNvSpPr>
            <a:spLocks noGrp="1"/>
          </p:cNvSpPr>
          <p:nvPr>
            <p:ph type="pic" idx="1"/>
          </p:nvPr>
        </p:nvSpPr>
        <p:spPr>
          <a:xfrm>
            <a:off x="8602982" y="2941320"/>
            <a:ext cx="26334721" cy="19751039"/>
          </a:xfrm>
        </p:spPr>
        <p:txBody>
          <a:bodyPr/>
          <a:lstStyle>
            <a:defPPr>
              <a:defRPr kern="1200" smtId="4294967295"/>
            </a:defPPr>
            <a:lvl1pPr marL="0" indent="0">
              <a:buNone/>
              <a:defRPr sz="13200"/>
            </a:lvl1pPr>
            <a:lvl2pPr marL="1880543" indent="0">
              <a:buNone/>
              <a:defRPr sz="11500"/>
            </a:lvl2pPr>
            <a:lvl3pPr marL="3761086" indent="0">
              <a:buNone/>
              <a:defRPr sz="9900"/>
            </a:lvl3pPr>
            <a:lvl4pPr marL="5641630" indent="0">
              <a:buNone/>
              <a:defRPr sz="8200"/>
            </a:lvl4pPr>
            <a:lvl5pPr marL="7522173" indent="0">
              <a:buNone/>
              <a:defRPr sz="8200"/>
            </a:lvl5pPr>
            <a:lvl6pPr marL="9402716" indent="0">
              <a:buNone/>
              <a:defRPr sz="8200"/>
            </a:lvl6pPr>
            <a:lvl7pPr marL="11283259" indent="0">
              <a:buNone/>
              <a:defRPr sz="8200"/>
            </a:lvl7pPr>
            <a:lvl8pPr marL="13163803" indent="0">
              <a:buNone/>
              <a:defRPr sz="8200"/>
            </a:lvl8pPr>
            <a:lvl9pPr marL="15044345" indent="0">
              <a:buNone/>
              <a:defRPr sz="8200"/>
            </a:lvl9pPr>
          </a:lstStyle>
          <a:p>
            <a:endParaRPr lang="en-US"/>
          </a:p>
        </p:txBody>
      </p:sp>
      <p:sp>
        <p:nvSpPr>
          <p:cNvPr id="4" name="Text Placeholder 3"/>
          <p:cNvSpPr>
            <a:spLocks noGrp="1"/>
          </p:cNvSpPr>
          <p:nvPr>
            <p:ph type="body" sz="half" idx="2"/>
          </p:nvPr>
        </p:nvSpPr>
        <p:spPr>
          <a:xfrm>
            <a:off x="8602982" y="25763223"/>
            <a:ext cx="26334721" cy="3863337"/>
          </a:xfrm>
        </p:spPr>
        <p:txBody>
          <a:bodyPr/>
          <a:lstStyle>
            <a:defPPr>
              <a:defRPr kern="1200" smtId="4294967295"/>
            </a:defPPr>
            <a:lvl1pPr marL="0" indent="0">
              <a:buNone/>
              <a:defRPr sz="5800"/>
            </a:lvl1pPr>
            <a:lvl2pPr marL="1880543" indent="0">
              <a:buNone/>
              <a:defRPr sz="4900"/>
            </a:lvl2pPr>
            <a:lvl3pPr marL="3761086" indent="0">
              <a:buNone/>
              <a:defRPr sz="4100"/>
            </a:lvl3pPr>
            <a:lvl4pPr marL="5641630" indent="0">
              <a:buNone/>
              <a:defRPr sz="3700"/>
            </a:lvl4pPr>
            <a:lvl5pPr marL="7522173" indent="0">
              <a:buNone/>
              <a:defRPr sz="3700"/>
            </a:lvl5pPr>
            <a:lvl6pPr marL="9402716" indent="0">
              <a:buNone/>
              <a:defRPr sz="3700"/>
            </a:lvl6pPr>
            <a:lvl7pPr marL="11283259" indent="0">
              <a:buNone/>
              <a:defRPr sz="3700"/>
            </a:lvl7pPr>
            <a:lvl8pPr marL="13163803" indent="0">
              <a:buNone/>
              <a:defRPr sz="3700"/>
            </a:lvl8pPr>
            <a:lvl9pPr marL="15044345" indent="0">
              <a:buNone/>
              <a:defRPr sz="37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1D3EE5B7-680E-44FF-962F-3113FAB5030E}" type="datetimeFigureOut">
              <a:rPr lang="en-US" smtClean="0"/>
              <a:t>1/19/2022</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109662618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79" cy="5486400"/>
          </a:xfrm>
          <a:prstGeom prst="rect">
            <a:avLst/>
          </a:prstGeom>
        </p:spPr>
        <p:txBody>
          <a:bodyPr vert="horz" lIns="376108" tIns="188056" rIns="376108" bIns="188056" rtlCol="0" anchor="ctr">
            <a:normAutofit/>
          </a:bodyPr>
          <a:lstStyle>
            <a:defPPr>
              <a:defRPr kern="1200" smtId="4294967295"/>
            </a:defPPr>
          </a:lstStyle>
          <a:p>
            <a:r>
              <a:rPr lang="en-US"/>
              <a:t>Click to edit Master title style</a:t>
            </a:r>
          </a:p>
        </p:txBody>
      </p:sp>
      <p:sp>
        <p:nvSpPr>
          <p:cNvPr id="3" name="Text Placeholder 2"/>
          <p:cNvSpPr>
            <a:spLocks noGrp="1"/>
          </p:cNvSpPr>
          <p:nvPr>
            <p:ph type="body" idx="1"/>
          </p:nvPr>
        </p:nvSpPr>
        <p:spPr>
          <a:xfrm>
            <a:off x="2194560" y="7680962"/>
            <a:ext cx="39502079" cy="21724623"/>
          </a:xfrm>
          <a:prstGeom prst="rect">
            <a:avLst/>
          </a:prstGeom>
        </p:spPr>
        <p:txBody>
          <a:bodyPr vert="horz" lIns="376108" tIns="188056" rIns="376108" bIns="188056" rtlCol="0">
            <a:normAutofit/>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8"/>
            <a:ext cx="10241280" cy="1752600"/>
          </a:xfrm>
          <a:prstGeom prst="rect">
            <a:avLst/>
          </a:prstGeom>
        </p:spPr>
        <p:txBody>
          <a:bodyPr vert="horz" lIns="376108" tIns="188056" rIns="376108" bIns="188056" rtlCol="0" anchor="ctr"/>
          <a:lstStyle>
            <a:defPPr>
              <a:defRPr kern="1200" smtId="4294967295"/>
            </a:defPPr>
            <a:lvl1pPr algn="l">
              <a:defRPr sz="4900">
                <a:solidFill>
                  <a:schemeClr val="tx1">
                    <a:tint val="75000"/>
                  </a:schemeClr>
                </a:solidFill>
              </a:defRPr>
            </a:lvl1pPr>
          </a:lstStyle>
          <a:p>
            <a:fld id="{1D3EE5B7-680E-44FF-962F-3113FAB5030E}" type="datetimeFigureOut">
              <a:rPr lang="en-US" smtClean="0"/>
              <a:t>1/19/2022</a:t>
            </a:fld>
            <a:endParaRPr lang="en-US"/>
          </a:p>
        </p:txBody>
      </p:sp>
      <p:sp>
        <p:nvSpPr>
          <p:cNvPr id="5" name="Footer Placeholder 4"/>
          <p:cNvSpPr>
            <a:spLocks noGrp="1"/>
          </p:cNvSpPr>
          <p:nvPr>
            <p:ph type="ftr" sz="quarter" idx="3"/>
          </p:nvPr>
        </p:nvSpPr>
        <p:spPr>
          <a:xfrm>
            <a:off x="14996161" y="30510488"/>
            <a:ext cx="13898880" cy="1752600"/>
          </a:xfrm>
          <a:prstGeom prst="rect">
            <a:avLst/>
          </a:prstGeom>
        </p:spPr>
        <p:txBody>
          <a:bodyPr vert="horz" lIns="376108" tIns="188056" rIns="376108" bIns="188056" rtlCol="0" anchor="ctr"/>
          <a:lstStyle>
            <a:defPPr>
              <a:defRPr kern="1200" smtId="4294967295"/>
            </a:defPPr>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1" y="30510488"/>
            <a:ext cx="10241280" cy="1752600"/>
          </a:xfrm>
          <a:prstGeom prst="rect">
            <a:avLst/>
          </a:prstGeom>
        </p:spPr>
        <p:txBody>
          <a:bodyPr vert="horz" lIns="376108" tIns="188056" rIns="376108" bIns="188056" rtlCol="0" anchor="ctr"/>
          <a:lstStyle>
            <a:defPPr>
              <a:defRPr kern="1200" smtId="4294967295"/>
            </a:defPPr>
            <a:lvl1pPr algn="r">
              <a:defRPr sz="4900">
                <a:solidFill>
                  <a:schemeClr val="tx1">
                    <a:tint val="75000"/>
                  </a:schemeClr>
                </a:solidFill>
              </a:defRPr>
            </a:lvl1pPr>
          </a:lstStyle>
          <a:p>
            <a:fld id="{E7FB6C12-88B7-467E-AE43-45481E628990}" type="slidenum">
              <a:rPr lang="en-US" smtClean="0"/>
              <a:t>‹#›</a:t>
            </a:fld>
            <a:endParaRPr lang="en-US"/>
          </a:p>
        </p:txBody>
      </p:sp>
    </p:spTree>
    <p:extLst>
      <p:ext uri="{BB962C8B-B14F-4D97-AF65-F5344CB8AC3E}">
        <p14:creationId xmlns:p14="http://schemas.microsoft.com/office/powerpoint/2010/main" val="2659232896"/>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ransition/>
  <p:txStyles>
    <p:titleStyle>
      <a:defPPr>
        <a:defRPr kern="1200" smtId="4294967295"/>
      </a:defPPr>
      <a:lvl1pPr algn="ctr" defTabSz="3761086" rtl="0" eaLnBrk="1" latinLnBrk="0" hangingPunct="1">
        <a:spcBef>
          <a:spcPct val="0"/>
        </a:spcBef>
        <a:buNone/>
        <a:defRPr sz="18100" kern="1200">
          <a:solidFill>
            <a:schemeClr val="tx1"/>
          </a:solidFill>
          <a:latin typeface="+mj-lt"/>
          <a:ea typeface="+mj-ea"/>
          <a:cs typeface="+mj-cs"/>
        </a:defRPr>
      </a:lvl1pPr>
    </p:titleStyle>
    <p:bodyStyle>
      <a:defPPr>
        <a:defRPr kern="1200" smtId="4294967295"/>
      </a:defPPr>
      <a:lvl1pPr marL="1410405" indent="-1410405" algn="l" defTabSz="376108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5884" indent="-1175341" algn="l" defTabSz="3761086" rtl="0" eaLnBrk="1" latinLnBrk="0" hangingPunct="1">
        <a:spcBef>
          <a:spcPct val="20000"/>
        </a:spcBef>
        <a:buFont typeface="Arial" pitchFamily="34" charset="0"/>
        <a:buChar char="–"/>
        <a:defRPr sz="11500" kern="1200">
          <a:solidFill>
            <a:schemeClr val="tx1"/>
          </a:solidFill>
          <a:latin typeface="+mn-lt"/>
          <a:ea typeface="+mn-ea"/>
          <a:cs typeface="+mn-cs"/>
        </a:defRPr>
      </a:lvl2pPr>
      <a:lvl3pPr marL="4701358" indent="-940272" algn="l" defTabSz="376108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190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4pPr>
      <a:lvl5pPr marL="846244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p:bodyStyle>
    <p:otherStyle>
      <a:defPPr>
        <a:defRPr lang="en-US"/>
      </a:defPPr>
      <a:lvl1pPr marL="0" algn="l" defTabSz="3761086" rtl="0" eaLnBrk="1" latinLnBrk="0" hangingPunct="1">
        <a:defRPr sz="7400" kern="1200">
          <a:solidFill>
            <a:schemeClr val="tx1"/>
          </a:solidFill>
          <a:latin typeface="+mn-lt"/>
          <a:ea typeface="+mn-ea"/>
          <a:cs typeface="+mn-cs"/>
        </a:defRPr>
      </a:lvl1pPr>
      <a:lvl2pPr marL="1880543" algn="l" defTabSz="3761086" rtl="0" eaLnBrk="1" latinLnBrk="0" hangingPunct="1">
        <a:defRPr sz="7400" kern="1200">
          <a:solidFill>
            <a:schemeClr val="tx1"/>
          </a:solidFill>
          <a:latin typeface="+mn-lt"/>
          <a:ea typeface="+mn-ea"/>
          <a:cs typeface="+mn-cs"/>
        </a:defRPr>
      </a:lvl2pPr>
      <a:lvl3pPr marL="3761086" algn="l" defTabSz="3761086" rtl="0" eaLnBrk="1" latinLnBrk="0" hangingPunct="1">
        <a:defRPr sz="7400" kern="1200">
          <a:solidFill>
            <a:schemeClr val="tx1"/>
          </a:solidFill>
          <a:latin typeface="+mn-lt"/>
          <a:ea typeface="+mn-ea"/>
          <a:cs typeface="+mn-cs"/>
        </a:defRPr>
      </a:lvl3pPr>
      <a:lvl4pPr marL="5641630" algn="l" defTabSz="3761086" rtl="0" eaLnBrk="1" latinLnBrk="0" hangingPunct="1">
        <a:defRPr sz="7400" kern="1200">
          <a:solidFill>
            <a:schemeClr val="tx1"/>
          </a:solidFill>
          <a:latin typeface="+mn-lt"/>
          <a:ea typeface="+mn-ea"/>
          <a:cs typeface="+mn-cs"/>
        </a:defRPr>
      </a:lvl4pPr>
      <a:lvl5pPr marL="7522173" algn="l" defTabSz="3761086" rtl="0" eaLnBrk="1" latinLnBrk="0" hangingPunct="1">
        <a:defRPr sz="7400" kern="1200">
          <a:solidFill>
            <a:schemeClr val="tx1"/>
          </a:solidFill>
          <a:latin typeface="+mn-lt"/>
          <a:ea typeface="+mn-ea"/>
          <a:cs typeface="+mn-cs"/>
        </a:defRPr>
      </a:lvl5pPr>
      <a:lvl6pPr marL="9402716" algn="l" defTabSz="3761086" rtl="0" eaLnBrk="1" latinLnBrk="0" hangingPunct="1">
        <a:defRPr sz="7400" kern="1200">
          <a:solidFill>
            <a:schemeClr val="tx1"/>
          </a:solidFill>
          <a:latin typeface="+mn-lt"/>
          <a:ea typeface="+mn-ea"/>
          <a:cs typeface="+mn-cs"/>
        </a:defRPr>
      </a:lvl6pPr>
      <a:lvl7pPr marL="11283259" algn="l" defTabSz="3761086" rtl="0" eaLnBrk="1" latinLnBrk="0" hangingPunct="1">
        <a:defRPr sz="7400" kern="1200">
          <a:solidFill>
            <a:schemeClr val="tx1"/>
          </a:solidFill>
          <a:latin typeface="+mn-lt"/>
          <a:ea typeface="+mn-ea"/>
          <a:cs typeface="+mn-cs"/>
        </a:defRPr>
      </a:lvl7pPr>
      <a:lvl8pPr marL="13163803" algn="l" defTabSz="3761086" rtl="0" eaLnBrk="1" latinLnBrk="0" hangingPunct="1">
        <a:defRPr sz="7400" kern="1200">
          <a:solidFill>
            <a:schemeClr val="tx1"/>
          </a:solidFill>
          <a:latin typeface="+mn-lt"/>
          <a:ea typeface="+mn-ea"/>
          <a:cs typeface="+mn-cs"/>
        </a:defRPr>
      </a:lvl8pPr>
      <a:lvl9pPr marL="15044345" algn="l" defTabSz="3761086"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padlet.com/dashboard"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Input 2">
            <a:extLst>
              <a:ext uri="{FF2B5EF4-FFF2-40B4-BE49-F238E27FC236}">
                <a16:creationId xmlns:a16="http://schemas.microsoft.com/office/drawing/2014/main" id="{F1E4803F-4B07-4A50-A7FA-84FB533DB4CF}"/>
              </a:ext>
            </a:extLst>
          </p:cNvPr>
          <p:cNvSpPr/>
          <p:nvPr/>
        </p:nvSpPr>
        <p:spPr>
          <a:xfrm>
            <a:off x="39985" y="13197748"/>
            <a:ext cx="43971170" cy="6328922"/>
          </a:xfrm>
          <a:prstGeom prst="flowChartManualInput">
            <a:avLst/>
          </a:prstGeom>
          <a:solidFill>
            <a:srgbClr val="FFD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93372B4-BFB6-43F7-859E-1DEF177587DD}"/>
              </a:ext>
            </a:extLst>
          </p:cNvPr>
          <p:cNvSpPr/>
          <p:nvPr/>
        </p:nvSpPr>
        <p:spPr>
          <a:xfrm>
            <a:off x="0" y="14134425"/>
            <a:ext cx="44051140" cy="15387276"/>
          </a:xfrm>
          <a:prstGeom prst="rect">
            <a:avLst/>
          </a:prstGeom>
          <a:solidFill>
            <a:srgbClr val="42AD9F"/>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defPPr>
              <a:defRPr kern="1200" smtId="4294967295"/>
            </a:defPPr>
          </a:lstStyle>
          <a:p>
            <a:pPr algn="ctr"/>
            <a:endParaRPr lang="en-US"/>
          </a:p>
        </p:txBody>
      </p:sp>
      <p:sp>
        <p:nvSpPr>
          <p:cNvPr id="2" name="Flowchart: Manual Input 1">
            <a:extLst>
              <a:ext uri="{FF2B5EF4-FFF2-40B4-BE49-F238E27FC236}">
                <a16:creationId xmlns:a16="http://schemas.microsoft.com/office/drawing/2014/main" id="{375380A8-E8CA-4348-946C-CC65547F46A3}"/>
              </a:ext>
            </a:extLst>
          </p:cNvPr>
          <p:cNvSpPr/>
          <p:nvPr/>
        </p:nvSpPr>
        <p:spPr>
          <a:xfrm>
            <a:off x="-79970" y="28310758"/>
            <a:ext cx="43971170" cy="4607642"/>
          </a:xfrm>
          <a:prstGeom prst="flowChartManualInput">
            <a:avLst/>
          </a:prstGeom>
          <a:solidFill>
            <a:srgbClr val="506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10"/>
          <p:cNvSpPr>
            <a:spLocks noChangeArrowheads="1"/>
          </p:cNvSpPr>
          <p:nvPr/>
        </p:nvSpPr>
        <p:spPr bwMode="auto">
          <a:xfrm>
            <a:off x="1013795" y="14901683"/>
            <a:ext cx="9601200" cy="1184946"/>
          </a:xfrm>
          <a:prstGeom prst="rect">
            <a:avLst/>
          </a:prstGeom>
          <a:solidFill>
            <a:srgbClr val="F3F3F3"/>
          </a:solidFill>
          <a:ln w="12700">
            <a:noFill/>
            <a:miter lim="800000"/>
          </a:ln>
        </p:spPr>
        <p:txBody>
          <a:bodyPr wrap="none" lIns="137126" tIns="73152" rIns="137126" bIns="68563" anchor="ctr" anchorCtr="0"/>
          <a:lstStyle>
            <a:defPPr>
              <a:defRPr kern="1200" smtId="4294967295"/>
            </a:defPPr>
          </a:lstStyle>
          <a:p>
            <a:pPr algn="ctr" defTabSz="4702588">
              <a:defRPr/>
            </a:pPr>
            <a:r>
              <a:rPr lang="en-US" sz="4200" b="1" dirty="0">
                <a:solidFill>
                  <a:srgbClr val="A173B4"/>
                </a:solidFill>
                <a:latin typeface="Libre Baskerville" panose="02000000000000000000" pitchFamily="2" charset="0"/>
              </a:rPr>
              <a:t>Abstract</a:t>
            </a:r>
            <a:r>
              <a:rPr lang="en-US" sz="4200" b="1" dirty="0">
                <a:solidFill>
                  <a:srgbClr val="A167AF"/>
                </a:solidFill>
                <a:latin typeface="Libre Baskerville" panose="02000000000000000000" pitchFamily="2" charset="0"/>
              </a:rPr>
              <a:t> </a:t>
            </a:r>
          </a:p>
        </p:txBody>
      </p:sp>
      <p:sp>
        <p:nvSpPr>
          <p:cNvPr id="30" name="Rectangle 10">
            <a:extLst>
              <a:ext uri="{FF2B5EF4-FFF2-40B4-BE49-F238E27FC236}">
                <a16:creationId xmlns:a16="http://schemas.microsoft.com/office/drawing/2014/main" id="{10661D15-FEEC-48A3-BE53-98D164F2C69C}"/>
              </a:ext>
            </a:extLst>
          </p:cNvPr>
          <p:cNvSpPr>
            <a:spLocks noChangeArrowheads="1"/>
          </p:cNvSpPr>
          <p:nvPr/>
        </p:nvSpPr>
        <p:spPr bwMode="auto">
          <a:xfrm>
            <a:off x="11620957" y="14916357"/>
            <a:ext cx="31531010" cy="1184946"/>
          </a:xfrm>
          <a:prstGeom prst="rect">
            <a:avLst/>
          </a:prstGeom>
          <a:solidFill>
            <a:srgbClr val="F3F3F3"/>
          </a:solidFill>
          <a:ln w="12700">
            <a:noFill/>
            <a:miter lim="800000"/>
          </a:ln>
        </p:spPr>
        <p:txBody>
          <a:bodyPr wrap="none" lIns="137126" tIns="73152" rIns="137126" bIns="68563" anchor="ctr" anchorCtr="0"/>
          <a:lstStyle>
            <a:defPPr>
              <a:defRPr kern="1200" smtId="4294967295"/>
            </a:defPPr>
          </a:lstStyle>
          <a:p>
            <a:pPr algn="ctr" defTabSz="4702588">
              <a:defRPr/>
            </a:pPr>
            <a:r>
              <a:rPr lang="en-US" sz="4200" b="1" dirty="0">
                <a:solidFill>
                  <a:srgbClr val="A167AF"/>
                </a:solidFill>
                <a:latin typeface="Libre Baskerville" panose="02000000000000000000" pitchFamily="2" charset="0"/>
              </a:rPr>
              <a:t>Three Small Group Work Activities </a:t>
            </a:r>
          </a:p>
        </p:txBody>
      </p:sp>
      <p:sp>
        <p:nvSpPr>
          <p:cNvPr id="47" name="Text Box 6">
            <a:extLst>
              <a:ext uri="{FF2B5EF4-FFF2-40B4-BE49-F238E27FC236}">
                <a16:creationId xmlns:a16="http://schemas.microsoft.com/office/drawing/2014/main" id="{786A1CE5-26F5-4365-A6A8-5A9298D43567}"/>
              </a:ext>
            </a:extLst>
          </p:cNvPr>
          <p:cNvSpPr txBox="1">
            <a:spLocks noChangeArrowheads="1"/>
          </p:cNvSpPr>
          <p:nvPr/>
        </p:nvSpPr>
        <p:spPr bwMode="auto">
          <a:xfrm>
            <a:off x="11620957" y="16990963"/>
            <a:ext cx="11009939" cy="11957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r>
              <a:rPr lang="en-US" sz="36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rPr>
              <a:t>Problem Based Activity  </a:t>
            </a:r>
            <a:r>
              <a:rPr lang="en-US" sz="3600" dirty="0">
                <a:solidFill>
                  <a:schemeClr val="bg1">
                    <a:lumMod val="95000"/>
                  </a:schemeClr>
                </a:solidFill>
                <a:latin typeface="Montserrat Light" panose="00000400000000000000" pitchFamily="50" charset="0"/>
                <a:ea typeface="Open Sans" panose="020B0606030504020204" pitchFamily="34" charset="0"/>
                <a:cs typeface="Open Sans" panose="020B0606030504020204" pitchFamily="34" charset="0"/>
              </a:rPr>
              <a:t>students work in teams of four to solve a derivation set. Each student picks a role so the distribution of labor is fair and so students can target specific derivation-based skills. One roles is </a:t>
            </a:r>
            <a:r>
              <a:rPr lang="en-US" sz="3600" i="1" dirty="0">
                <a:solidFill>
                  <a:schemeClr val="bg1">
                    <a:lumMod val="95000"/>
                  </a:schemeClr>
                </a:solidFill>
                <a:latin typeface="Montserrat Light" panose="00000400000000000000" pitchFamily="50" charset="0"/>
                <a:ea typeface="Open Sans" panose="020B0606030504020204" pitchFamily="34" charset="0"/>
                <a:cs typeface="Open Sans" panose="020B0606030504020204" pitchFamily="34" charset="0"/>
              </a:rPr>
              <a:t>Strategist</a:t>
            </a:r>
            <a:r>
              <a:rPr lang="en-US" sz="3600" dirty="0">
                <a:solidFill>
                  <a:schemeClr val="bg1">
                    <a:lumMod val="95000"/>
                  </a:schemeClr>
                </a:solidFill>
                <a:latin typeface="Montserrat Light" panose="00000400000000000000" pitchFamily="50" charset="0"/>
                <a:ea typeface="Open Sans" panose="020B0606030504020204" pitchFamily="34" charset="0"/>
                <a:cs typeface="Open Sans" panose="020B0606030504020204" pitchFamily="34" charset="0"/>
              </a:rPr>
              <a:t>: the strategist is responsible for identifying sentential connectives and identifying strategies for solving the derivation. I used </a:t>
            </a:r>
            <a:r>
              <a:rPr lang="en-US" sz="3600" dirty="0">
                <a:solidFill>
                  <a:schemeClr val="bg1">
                    <a:lumMod val="95000"/>
                  </a:schemeClr>
                </a:solidFill>
                <a:latin typeface="Montserrat Light" panose="00000400000000000000" pitchFamily="50"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Padlet.com </a:t>
            </a:r>
            <a:r>
              <a:rPr lang="en-US" sz="3600" dirty="0">
                <a:solidFill>
                  <a:schemeClr val="bg1">
                    <a:lumMod val="95000"/>
                  </a:schemeClr>
                </a:solidFill>
                <a:latin typeface="Montserrat Light" panose="00000400000000000000" pitchFamily="50" charset="0"/>
                <a:ea typeface="Open Sans" panose="020B0606030504020204" pitchFamily="34" charset="0"/>
                <a:cs typeface="Open Sans" panose="020B0606030504020204" pitchFamily="34" charset="0"/>
              </a:rPr>
              <a:t>to host the assignment. </a:t>
            </a:r>
          </a:p>
          <a:p>
            <a:endParaRPr lang="en-US" sz="3600" dirty="0">
              <a:solidFill>
                <a:schemeClr val="bg1">
                  <a:lumMod val="95000"/>
                </a:schemeClr>
              </a:solidFill>
              <a:latin typeface="Montserrat Light" panose="00000400000000000000" pitchFamily="50" charset="0"/>
              <a:ea typeface="Open Sans" panose="020B0606030504020204" pitchFamily="34" charset="0"/>
              <a:cs typeface="Open Sans" panose="020B0606030504020204" pitchFamily="34" charset="0"/>
            </a:endParaRPr>
          </a:p>
          <a:p>
            <a:endParaRPr lang="en-US" sz="3200" dirty="0">
              <a:solidFill>
                <a:schemeClr val="bg1">
                  <a:lumMod val="95000"/>
                </a:schemeClr>
              </a:solidFill>
              <a:latin typeface="Montserrat Light" panose="00000400000000000000" pitchFamily="50" charset="0"/>
              <a:ea typeface="Open Sans" panose="020B0606030504020204" pitchFamily="34" charset="0"/>
              <a:cs typeface="Open Sans" panose="020B0606030504020204" pitchFamily="34" charset="0"/>
            </a:endParaRPr>
          </a:p>
          <a:p>
            <a:endParaRPr lang="en-US" sz="36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endParaRPr lang="en-US" sz="36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endParaRPr lang="en-US" sz="36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endParaRPr lang="en-US" sz="36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endParaRPr lang="en-US" sz="36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endParaRPr lang="en-US" sz="36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endParaRPr lang="en-US" sz="36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br>
              <a:rPr lang="en-US" sz="1600" dirty="0">
                <a:solidFill>
                  <a:schemeClr val="bg1">
                    <a:lumMod val="95000"/>
                  </a:schemeClr>
                </a:solidFill>
                <a:latin typeface="Montserrat Light" panose="00000400000000000000" pitchFamily="50" charset="0"/>
                <a:ea typeface="Open Sans" panose="020B0606030504020204" pitchFamily="34" charset="0"/>
                <a:cs typeface="Open Sans" panose="020B0606030504020204" pitchFamily="34" charset="0"/>
              </a:rPr>
            </a:br>
            <a:endParaRPr lang="en-US" sz="3600" dirty="0">
              <a:solidFill>
                <a:schemeClr val="bg1">
                  <a:lumMod val="95000"/>
                </a:schemeClr>
              </a:solidFill>
              <a:latin typeface="Montserrat Light" panose="00000400000000000000" pitchFamily="50" charset="0"/>
              <a:ea typeface="Open Sans" panose="020B0606030504020204" pitchFamily="34" charset="0"/>
              <a:cs typeface="Open Sans" panose="020B0606030504020204" pitchFamily="34" charset="0"/>
            </a:endParaRPr>
          </a:p>
          <a:p>
            <a:r>
              <a:rPr lang="en-US" sz="7200" dirty="0">
                <a:solidFill>
                  <a:schemeClr val="bg1">
                    <a:lumMod val="95000"/>
                  </a:schemeClr>
                </a:solidFill>
                <a:latin typeface="Montserrat Light" panose="00000400000000000000" pitchFamily="50" charset="0"/>
                <a:ea typeface="Open Sans" panose="020B0606030504020204" pitchFamily="34" charset="0"/>
                <a:cs typeface="Open Sans" panose="020B0606030504020204" pitchFamily="34" charset="0"/>
              </a:rPr>
              <a:t>8/10</a:t>
            </a:r>
          </a:p>
        </p:txBody>
      </p:sp>
      <p:sp>
        <p:nvSpPr>
          <p:cNvPr id="28" name="Title 11">
            <a:extLst>
              <a:ext uri="{FF2B5EF4-FFF2-40B4-BE49-F238E27FC236}">
                <a16:creationId xmlns:a16="http://schemas.microsoft.com/office/drawing/2014/main" id="{EDE5E111-F597-463C-85E7-64EEC1131F83}"/>
              </a:ext>
            </a:extLst>
          </p:cNvPr>
          <p:cNvSpPr txBox="1"/>
          <p:nvPr/>
        </p:nvSpPr>
        <p:spPr>
          <a:xfrm>
            <a:off x="775250" y="800069"/>
            <a:ext cx="34260707" cy="7140629"/>
          </a:xfrm>
          <a:prstGeom prst="rect">
            <a:avLst/>
          </a:prstGeom>
        </p:spPr>
        <p:txBody>
          <a:bodyPr lIns="128016" tIns="64008" rIns="128016" bIns="64008"/>
          <a:lst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a:lstStyle>
          <a:p>
            <a:pPr algn="l"/>
            <a:r>
              <a:rPr lang="en-US" sz="11500" dirty="0">
                <a:solidFill>
                  <a:srgbClr val="353941"/>
                </a:solidFill>
                <a:latin typeface="Libre Baskerville" panose="02000000000000000000" pitchFamily="2" charset="0"/>
              </a:rPr>
              <a:t>I assigned three </a:t>
            </a:r>
            <a:r>
              <a:rPr lang="en-US" sz="11500" b="1" dirty="0">
                <a:solidFill>
                  <a:srgbClr val="353941"/>
                </a:solidFill>
                <a:latin typeface="Libre Baskerville" panose="02000000000000000000" pitchFamily="2" charset="0"/>
              </a:rPr>
              <a:t>small</a:t>
            </a:r>
            <a:r>
              <a:rPr lang="en-US" sz="11500" dirty="0">
                <a:solidFill>
                  <a:srgbClr val="353941"/>
                </a:solidFill>
                <a:latin typeface="Libre Baskerville" panose="02000000000000000000" pitchFamily="2" charset="0"/>
              </a:rPr>
              <a:t> </a:t>
            </a:r>
            <a:r>
              <a:rPr lang="en-US" sz="11500" b="1" dirty="0">
                <a:solidFill>
                  <a:srgbClr val="353941"/>
                </a:solidFill>
                <a:latin typeface="Libre Baskerville" panose="02000000000000000000" pitchFamily="2" charset="0"/>
              </a:rPr>
              <a:t>group</a:t>
            </a:r>
            <a:r>
              <a:rPr lang="en-US" sz="11500" dirty="0">
                <a:solidFill>
                  <a:srgbClr val="353941"/>
                </a:solidFill>
                <a:latin typeface="Libre Baskerville" panose="02000000000000000000" pitchFamily="2" charset="0"/>
              </a:rPr>
              <a:t> </a:t>
            </a:r>
            <a:r>
              <a:rPr lang="en-US" sz="11500" b="1" dirty="0">
                <a:solidFill>
                  <a:srgbClr val="353941"/>
                </a:solidFill>
                <a:latin typeface="Libre Baskerville" panose="02000000000000000000" pitchFamily="2" charset="0"/>
              </a:rPr>
              <a:t>work</a:t>
            </a:r>
            <a:r>
              <a:rPr lang="en-US" sz="11500" dirty="0">
                <a:solidFill>
                  <a:srgbClr val="353941"/>
                </a:solidFill>
                <a:latin typeface="Libre Baskerville" panose="02000000000000000000" pitchFamily="2" charset="0"/>
              </a:rPr>
              <a:t> activities in discussion sections for </a:t>
            </a:r>
            <a:r>
              <a:rPr lang="en-US" sz="11500" b="1" dirty="0">
                <a:solidFill>
                  <a:srgbClr val="353941"/>
                </a:solidFill>
                <a:latin typeface="Libre Baskerville" panose="02000000000000000000" pitchFamily="2" charset="0"/>
              </a:rPr>
              <a:t>Introduction to Logic</a:t>
            </a:r>
            <a:r>
              <a:rPr lang="en-US" sz="11500" dirty="0">
                <a:solidFill>
                  <a:srgbClr val="353941"/>
                </a:solidFill>
                <a:latin typeface="Libre Baskerville" panose="02000000000000000000" pitchFamily="2" charset="0"/>
              </a:rPr>
              <a:t>. Here’s a brief description of the activities and how they went! </a:t>
            </a:r>
          </a:p>
        </p:txBody>
      </p:sp>
      <p:sp>
        <p:nvSpPr>
          <p:cNvPr id="33" name="Text Placeholder 5">
            <a:extLst>
              <a:ext uri="{FF2B5EF4-FFF2-40B4-BE49-F238E27FC236}">
                <a16:creationId xmlns:a16="http://schemas.microsoft.com/office/drawing/2014/main" id="{400EA749-6AF8-4D4B-AFCB-C1045727E501}"/>
              </a:ext>
            </a:extLst>
          </p:cNvPr>
          <p:cNvSpPr txBox="1"/>
          <p:nvPr/>
        </p:nvSpPr>
        <p:spPr>
          <a:xfrm>
            <a:off x="813352" y="30056838"/>
            <a:ext cx="43157818" cy="1468720"/>
          </a:xfrm>
          <a:prstGeom prst="rect">
            <a:avLst/>
          </a:prstGeom>
        </p:spPr>
        <p:txBody>
          <a:bodyPr lIns="0" tIns="0" rIns="0" bIns="0">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defTabSz="3761086">
              <a:spcBef>
                <a:spcPct val="20000"/>
              </a:spcBef>
              <a:defRPr/>
            </a:pPr>
            <a:r>
              <a:rPr lang="en-US" b="1" dirty="0">
                <a:solidFill>
                  <a:schemeClr val="bg1"/>
                </a:solidFill>
                <a:latin typeface="Montserrat" panose="00000500000000000000" pitchFamily="2" charset="0"/>
              </a:rPr>
              <a:t>Three Small Group Work Activities for Learning Derivations in an Undergraduate Logic Class</a:t>
            </a:r>
            <a:endParaRPr lang="en-US" b="1" dirty="0">
              <a:solidFill>
                <a:schemeClr val="bg1"/>
              </a:solidFill>
              <a:effectLst/>
              <a:latin typeface="Montserrat" panose="00000500000000000000" pitchFamily="2" charset="0"/>
            </a:endParaRPr>
          </a:p>
        </p:txBody>
      </p:sp>
      <p:sp>
        <p:nvSpPr>
          <p:cNvPr id="41" name="Text Placeholder 5">
            <a:extLst>
              <a:ext uri="{FF2B5EF4-FFF2-40B4-BE49-F238E27FC236}">
                <a16:creationId xmlns:a16="http://schemas.microsoft.com/office/drawing/2014/main" id="{09979DB4-932D-435D-AECC-E310620860F5}"/>
              </a:ext>
            </a:extLst>
          </p:cNvPr>
          <p:cNvSpPr txBox="1"/>
          <p:nvPr/>
        </p:nvSpPr>
        <p:spPr>
          <a:xfrm>
            <a:off x="1013471" y="30979489"/>
            <a:ext cx="9144000" cy="1723549"/>
          </a:xfrm>
          <a:prstGeom prst="rect">
            <a:avLst/>
          </a:prstGeom>
        </p:spPr>
        <p:txBody>
          <a:bodyPr wrap="square"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defRPr/>
            </a:pPr>
            <a:r>
              <a:rPr lang="en-US" sz="5600" dirty="0">
                <a:solidFill>
                  <a:schemeClr val="bg1"/>
                </a:solidFill>
                <a:latin typeface="Montserrat" panose="00000500000000000000" pitchFamily="2" charset="0"/>
                <a:cs typeface="Arial" panose="020B0604020202020204" pitchFamily="34" charset="0"/>
              </a:rPr>
              <a:t>by Jordan Dopkins    jdopkins@ucsc.edu </a:t>
            </a:r>
            <a:endParaRPr lang="en-US" sz="5600" dirty="0">
              <a:solidFill>
                <a:schemeClr val="bg1"/>
              </a:solidFill>
              <a:effectLst/>
              <a:latin typeface="Montserrat" panose="00000500000000000000" pitchFamily="2" charset="0"/>
              <a:cs typeface="Arial" panose="020B0604020202020204" pitchFamily="34" charset="0"/>
            </a:endParaRPr>
          </a:p>
        </p:txBody>
      </p:sp>
      <p:sp>
        <p:nvSpPr>
          <p:cNvPr id="37" name="Text Placeholder 5">
            <a:extLst>
              <a:ext uri="{FF2B5EF4-FFF2-40B4-BE49-F238E27FC236}">
                <a16:creationId xmlns:a16="http://schemas.microsoft.com/office/drawing/2014/main" id="{C1C3A904-1F91-4D66-8654-A21A9B667DD4}"/>
              </a:ext>
            </a:extLst>
          </p:cNvPr>
          <p:cNvSpPr txBox="1"/>
          <p:nvPr/>
        </p:nvSpPr>
        <p:spPr>
          <a:xfrm>
            <a:off x="7158544" y="9850267"/>
            <a:ext cx="6095440" cy="2769989"/>
          </a:xfrm>
          <a:prstGeom prst="rect">
            <a:avLst/>
          </a:prstGeom>
        </p:spPr>
        <p:txBody>
          <a:bodyPr wrap="square"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defRPr/>
            </a:pPr>
            <a:r>
              <a:rPr lang="en-US" sz="3600" dirty="0">
                <a:solidFill>
                  <a:schemeClr val="tx1"/>
                </a:solidFill>
                <a:effectLst/>
                <a:latin typeface="Montserrat" panose="00000500000000000000" pitchFamily="2" charset="0"/>
                <a:cs typeface="Arial" panose="020B0604020202020204" pitchFamily="34" charset="0"/>
              </a:rPr>
              <a:t>Scan this QR code with your phone camera </a:t>
            </a:r>
            <a:r>
              <a:rPr lang="en-US" sz="3600" dirty="0">
                <a:solidFill>
                  <a:schemeClr val="tx1"/>
                </a:solidFill>
                <a:latin typeface="Montserrat" panose="00000500000000000000" pitchFamily="2" charset="0"/>
                <a:cs typeface="Arial" panose="020B0604020202020204" pitchFamily="34" charset="0"/>
              </a:rPr>
              <a:t>for </a:t>
            </a:r>
            <a:r>
              <a:rPr lang="en-US" sz="3600" dirty="0">
                <a:solidFill>
                  <a:schemeClr val="tx1"/>
                </a:solidFill>
                <a:effectLst/>
                <a:latin typeface="Montserrat" panose="00000500000000000000" pitchFamily="2" charset="0"/>
                <a:cs typeface="Arial" panose="020B0604020202020204" pitchFamily="34" charset="0"/>
              </a:rPr>
              <a:t>copies of the poster, assignments, and works cited. </a:t>
            </a:r>
          </a:p>
        </p:txBody>
      </p:sp>
      <p:pic>
        <p:nvPicPr>
          <p:cNvPr id="1026" name="Picture 2">
            <a:extLst>
              <a:ext uri="{FF2B5EF4-FFF2-40B4-BE49-F238E27FC236}">
                <a16:creationId xmlns:a16="http://schemas.microsoft.com/office/drawing/2014/main" id="{6E0C8AFE-E9DF-4AD0-B4B8-48C39AFAB5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78854" y="29355304"/>
            <a:ext cx="3208181" cy="251494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54B8163-C701-4B5D-830B-66E9D86051C6}"/>
              </a:ext>
            </a:extLst>
          </p:cNvPr>
          <p:cNvSpPr txBox="1"/>
          <p:nvPr/>
        </p:nvSpPr>
        <p:spPr>
          <a:xfrm>
            <a:off x="771386" y="16929396"/>
            <a:ext cx="9434878" cy="12403395"/>
          </a:xfrm>
          <a:prstGeom prst="rect">
            <a:avLst/>
          </a:prstGeom>
          <a:noFill/>
        </p:spPr>
        <p:txBody>
          <a:bodyPr wrap="square" rtlCol="0">
            <a:spAutoFit/>
          </a:bodyPr>
          <a:lstStyle>
            <a:defPPr>
              <a:defRPr kern="1200" smtId="4294967295"/>
            </a:defPPr>
          </a:lstStyle>
          <a:p>
            <a:r>
              <a:rPr lang="en-US" sz="46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rPr>
              <a:t>The Quick Version</a:t>
            </a:r>
            <a:r>
              <a:rPr lang="en-US" sz="4600" dirty="0">
                <a:solidFill>
                  <a:srgbClr val="FFD37A"/>
                </a:solidFill>
                <a:latin typeface="Montserrat Light" panose="00000400000000000000" pitchFamily="50" charset="0"/>
                <a:ea typeface="Open Sans" panose="020B0606030504020204" pitchFamily="34" charset="0"/>
                <a:cs typeface="Open Sans" panose="020B0606030504020204" pitchFamily="34" charset="0"/>
              </a:rPr>
              <a:t>: </a:t>
            </a:r>
            <a:r>
              <a:rPr lang="en-US" sz="4600" dirty="0">
                <a:solidFill>
                  <a:schemeClr val="bg1">
                    <a:lumMod val="95000"/>
                  </a:schemeClr>
                </a:solidFill>
                <a:latin typeface="Montserrat Light" panose="00000400000000000000" pitchFamily="50" charset="0"/>
                <a:ea typeface="Open Sans" panose="020B0606030504020204" pitchFamily="34" charset="0"/>
                <a:cs typeface="Open Sans" panose="020B0606030504020204" pitchFamily="34" charset="0"/>
              </a:rPr>
              <a:t>undergrads in a logic course I TA-ed for expressed anxiety and self doubt about their logic derivation abilities. Following research that small group work improves retention in classes or academic programs (Springer et. al. 1999) or that it improves student self-esteem (Johnson, Johnson, and Smith 1998; Prince 2004)), I assigned three small group activities that facilitated learning of derivation strategies for Sentential Logic and Predicate Logic</a:t>
            </a:r>
            <a:br>
              <a:rPr lang="en-US" sz="4600" dirty="0">
                <a:solidFill>
                  <a:schemeClr val="bg1">
                    <a:lumMod val="95000"/>
                  </a:schemeClr>
                </a:solidFill>
                <a:latin typeface="Montserrat Light" panose="00000400000000000000" pitchFamily="50" charset="0"/>
                <a:ea typeface="Open Sans" panose="020B0606030504020204" pitchFamily="34" charset="0"/>
                <a:cs typeface="Open Sans" panose="020B0606030504020204" pitchFamily="34" charset="0"/>
              </a:rPr>
            </a:br>
            <a:br>
              <a:rPr lang="en-US" sz="3200" dirty="0">
                <a:solidFill>
                  <a:schemeClr val="bg1">
                    <a:lumMod val="95000"/>
                  </a:schemeClr>
                </a:solidFill>
                <a:latin typeface="Montserrat Light" panose="00000400000000000000" pitchFamily="50" charset="0"/>
                <a:ea typeface="Open Sans" panose="020B0606030504020204" pitchFamily="34" charset="0"/>
                <a:cs typeface="Open Sans" panose="020B0606030504020204" pitchFamily="34" charset="0"/>
              </a:rPr>
            </a:br>
            <a:endParaRPr lang="en-US" sz="3200" dirty="0">
              <a:solidFill>
                <a:schemeClr val="bg1">
                  <a:lumMod val="95000"/>
                </a:schemeClr>
              </a:solidFill>
              <a:latin typeface="Montserrat Light" panose="00000400000000000000" pitchFamily="50"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E190D8A1-1C9F-42FA-9480-2424A6961AA3}"/>
              </a:ext>
            </a:extLst>
          </p:cNvPr>
          <p:cNvPicPr>
            <a:picLocks noChangeAspect="1"/>
          </p:cNvPicPr>
          <p:nvPr/>
        </p:nvPicPr>
        <p:blipFill rotWithShape="1">
          <a:blip r:embed="rId4"/>
          <a:srcRect l="22007" t="11784" r="11155" b="13903"/>
          <a:stretch/>
        </p:blipFill>
        <p:spPr>
          <a:xfrm>
            <a:off x="16761433" y="22837983"/>
            <a:ext cx="5602306" cy="3503762"/>
          </a:xfrm>
          <a:prstGeom prst="rect">
            <a:avLst/>
          </a:prstGeom>
        </p:spPr>
      </p:pic>
      <p:sp>
        <p:nvSpPr>
          <p:cNvPr id="23" name="Text Box 6">
            <a:extLst>
              <a:ext uri="{FF2B5EF4-FFF2-40B4-BE49-F238E27FC236}">
                <a16:creationId xmlns:a16="http://schemas.microsoft.com/office/drawing/2014/main" id="{BD4B12FD-496F-4394-8332-EE4ACAF756D4}"/>
              </a:ext>
            </a:extLst>
          </p:cNvPr>
          <p:cNvSpPr txBox="1">
            <a:spLocks noChangeArrowheads="1"/>
          </p:cNvSpPr>
          <p:nvPr/>
        </p:nvSpPr>
        <p:spPr bwMode="auto">
          <a:xfrm>
            <a:off x="23241914" y="16959813"/>
            <a:ext cx="11009939" cy="11464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r>
              <a:rPr lang="en-US" sz="36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rPr>
              <a:t>Peer Review Activity </a:t>
            </a:r>
            <a:r>
              <a:rPr lang="en-US" sz="3600" dirty="0">
                <a:solidFill>
                  <a:srgbClr val="F3F3F3"/>
                </a:solidFill>
                <a:latin typeface="Montserrat Light" panose="00000400000000000000" pitchFamily="50" charset="0"/>
                <a:ea typeface="Open Sans" panose="020B0606030504020204" pitchFamily="34" charset="0"/>
                <a:cs typeface="Open Sans" panose="020B0606030504020204" pitchFamily="34" charset="0"/>
              </a:rPr>
              <a:t>students work together in groups of three to provide quality feedback on proofs that commit a common derivation error (like not discharging an assumption), by identifying and explaining the error </a:t>
            </a:r>
            <a:endParaRPr lang="en-US" sz="3200" dirty="0">
              <a:solidFill>
                <a:srgbClr val="F3F3F3"/>
              </a:solidFill>
              <a:latin typeface="Montserrat Light" panose="00000400000000000000" pitchFamily="50" charset="0"/>
              <a:ea typeface="Open Sans" panose="020B0606030504020204" pitchFamily="34" charset="0"/>
              <a:cs typeface="Open Sans" panose="020B0606030504020204" pitchFamily="34" charset="0"/>
            </a:endParaRPr>
          </a:p>
          <a:p>
            <a:endParaRPr lang="en-US" sz="36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endParaRPr lang="en-US" sz="36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endParaRPr lang="en-US" sz="36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endParaRPr lang="en-US" sz="36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endParaRPr lang="en-US" sz="36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endParaRPr lang="en-US" sz="36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endParaRPr lang="en-US" sz="36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endParaRPr lang="en-US" sz="36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endParaRPr lang="en-US" sz="36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endParaRPr lang="en-US" sz="36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br>
              <a:rPr lang="en-US" sz="1600" dirty="0">
                <a:solidFill>
                  <a:schemeClr val="bg1">
                    <a:lumMod val="95000"/>
                  </a:schemeClr>
                </a:solidFill>
                <a:latin typeface="Montserrat Light" panose="00000400000000000000" pitchFamily="50" charset="0"/>
                <a:ea typeface="Open Sans" panose="020B0606030504020204" pitchFamily="34" charset="0"/>
                <a:cs typeface="Open Sans" panose="020B0606030504020204" pitchFamily="34" charset="0"/>
              </a:rPr>
            </a:br>
            <a:endParaRPr lang="en-US" sz="3600" dirty="0">
              <a:solidFill>
                <a:schemeClr val="bg1">
                  <a:lumMod val="95000"/>
                </a:schemeClr>
              </a:solidFill>
              <a:latin typeface="Montserrat Light" panose="00000400000000000000" pitchFamily="50" charset="0"/>
              <a:ea typeface="Open Sans" panose="020B0606030504020204" pitchFamily="34" charset="0"/>
              <a:cs typeface="Open Sans" panose="020B0606030504020204" pitchFamily="34" charset="0"/>
            </a:endParaRPr>
          </a:p>
          <a:p>
            <a:endParaRPr lang="en-US" sz="7200" dirty="0">
              <a:solidFill>
                <a:schemeClr val="bg1">
                  <a:lumMod val="95000"/>
                </a:schemeClr>
              </a:solidFill>
              <a:latin typeface="Montserrat Light" panose="00000400000000000000" pitchFamily="50" charset="0"/>
              <a:ea typeface="Open Sans" panose="020B0606030504020204" pitchFamily="34" charset="0"/>
              <a:cs typeface="Open Sans" panose="020B0606030504020204" pitchFamily="34" charset="0"/>
            </a:endParaRPr>
          </a:p>
          <a:p>
            <a:r>
              <a:rPr lang="en-US" sz="7200" dirty="0">
                <a:solidFill>
                  <a:schemeClr val="bg1">
                    <a:lumMod val="95000"/>
                  </a:schemeClr>
                </a:solidFill>
                <a:latin typeface="Montserrat Light" panose="00000400000000000000" pitchFamily="50" charset="0"/>
                <a:ea typeface="Open Sans" panose="020B0606030504020204" pitchFamily="34" charset="0"/>
                <a:cs typeface="Open Sans" panose="020B0606030504020204" pitchFamily="34" charset="0"/>
              </a:rPr>
              <a:t> 9/10</a:t>
            </a:r>
          </a:p>
        </p:txBody>
      </p:sp>
      <p:pic>
        <p:nvPicPr>
          <p:cNvPr id="11" name="Picture 10">
            <a:extLst>
              <a:ext uri="{FF2B5EF4-FFF2-40B4-BE49-F238E27FC236}">
                <a16:creationId xmlns:a16="http://schemas.microsoft.com/office/drawing/2014/main" id="{2671CD1B-79EC-405B-8C7D-7B26023D9101}"/>
              </a:ext>
            </a:extLst>
          </p:cNvPr>
          <p:cNvPicPr>
            <a:picLocks noChangeAspect="1"/>
          </p:cNvPicPr>
          <p:nvPr/>
        </p:nvPicPr>
        <p:blipFill rotWithShape="1">
          <a:blip r:embed="rId5"/>
          <a:srcRect l="43929" t="29683" r="13036" b="14762"/>
          <a:stretch/>
        </p:blipFill>
        <p:spPr>
          <a:xfrm>
            <a:off x="28224159" y="20308602"/>
            <a:ext cx="5895910" cy="4281262"/>
          </a:xfrm>
          <a:prstGeom prst="rect">
            <a:avLst/>
          </a:prstGeom>
        </p:spPr>
      </p:pic>
      <p:sp>
        <p:nvSpPr>
          <p:cNvPr id="9" name="Rectangle: Rounded Corners 8">
            <a:extLst>
              <a:ext uri="{FF2B5EF4-FFF2-40B4-BE49-F238E27FC236}">
                <a16:creationId xmlns:a16="http://schemas.microsoft.com/office/drawing/2014/main" id="{9D04D5A6-9726-4A3F-8422-C78068DE23FE}"/>
              </a:ext>
            </a:extLst>
          </p:cNvPr>
          <p:cNvSpPr/>
          <p:nvPr/>
        </p:nvSpPr>
        <p:spPr>
          <a:xfrm>
            <a:off x="12149922" y="22507112"/>
            <a:ext cx="4024390" cy="4553216"/>
          </a:xfrm>
          <a:prstGeom prst="roundRect">
            <a:avLst/>
          </a:prstGeom>
          <a:solidFill>
            <a:srgbClr val="F3F3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6">
            <a:extLst>
              <a:ext uri="{FF2B5EF4-FFF2-40B4-BE49-F238E27FC236}">
                <a16:creationId xmlns:a16="http://schemas.microsoft.com/office/drawing/2014/main" id="{3E29E9D9-6889-428C-B64C-110F2BAF410F}"/>
              </a:ext>
            </a:extLst>
          </p:cNvPr>
          <p:cNvSpPr txBox="1">
            <a:spLocks noChangeArrowheads="1"/>
          </p:cNvSpPr>
          <p:nvPr/>
        </p:nvSpPr>
        <p:spPr bwMode="auto">
          <a:xfrm>
            <a:off x="35015001" y="16923771"/>
            <a:ext cx="8062847" cy="11772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r>
              <a:rPr lang="en-US" sz="36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rPr>
              <a:t>Think, Pair, Share Activity: </a:t>
            </a:r>
            <a:r>
              <a:rPr lang="en-US" sz="3600" dirty="0">
                <a:solidFill>
                  <a:srgbClr val="F3F3F3"/>
                </a:solidFill>
                <a:latin typeface="Montserrat Light" panose="00000400000000000000" pitchFamily="50" charset="0"/>
                <a:ea typeface="Open Sans" panose="020B0606030504020204" pitchFamily="34" charset="0"/>
                <a:cs typeface="Open Sans" panose="020B0606030504020204" pitchFamily="34" charset="0"/>
              </a:rPr>
              <a:t>students work individually to think of short explanations of logical notions that are important for derivation strategies in Sentential Logic and Predicate Logic. Then, they are paired up  with another student to check their understanding. To conclude the assignment, students work together to share one thing they learned about the notion. </a:t>
            </a:r>
          </a:p>
          <a:p>
            <a:endParaRPr lang="en-US" sz="36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endParaRPr lang="en-US" sz="36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endParaRPr lang="en-US" sz="36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endParaRPr lang="en-US" sz="36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endParaRPr lang="en-US" sz="36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endParaRPr lang="en-US" sz="7200" dirty="0">
              <a:solidFill>
                <a:schemeClr val="bg1">
                  <a:lumMod val="95000"/>
                </a:schemeClr>
              </a:solidFill>
              <a:latin typeface="Montserrat Light" panose="00000400000000000000" pitchFamily="50" charset="0"/>
              <a:ea typeface="Open Sans" panose="020B0606030504020204" pitchFamily="34" charset="0"/>
              <a:cs typeface="Open Sans" panose="020B0606030504020204" pitchFamily="34" charset="0"/>
            </a:endParaRPr>
          </a:p>
          <a:p>
            <a:r>
              <a:rPr lang="en-US" sz="7200" dirty="0">
                <a:solidFill>
                  <a:schemeClr val="bg1">
                    <a:lumMod val="95000"/>
                  </a:schemeClr>
                </a:solidFill>
                <a:latin typeface="Montserrat Light" panose="00000400000000000000" pitchFamily="50" charset="0"/>
                <a:ea typeface="Open Sans" panose="020B0606030504020204" pitchFamily="34" charset="0"/>
                <a:cs typeface="Open Sans" panose="020B0606030504020204" pitchFamily="34" charset="0"/>
              </a:rPr>
              <a:t>9/10</a:t>
            </a:r>
          </a:p>
        </p:txBody>
      </p:sp>
      <p:cxnSp>
        <p:nvCxnSpPr>
          <p:cNvPr id="6" name="Straight Connector 5">
            <a:extLst>
              <a:ext uri="{FF2B5EF4-FFF2-40B4-BE49-F238E27FC236}">
                <a16:creationId xmlns:a16="http://schemas.microsoft.com/office/drawing/2014/main" id="{A0443070-3532-4A8E-BABF-CC337141D021}"/>
              </a:ext>
            </a:extLst>
          </p:cNvPr>
          <p:cNvCxnSpPr>
            <a:cxnSpLocks/>
          </p:cNvCxnSpPr>
          <p:nvPr/>
        </p:nvCxnSpPr>
        <p:spPr>
          <a:xfrm flipH="1">
            <a:off x="22941374" y="16268402"/>
            <a:ext cx="0" cy="12479146"/>
          </a:xfrm>
          <a:prstGeom prst="line">
            <a:avLst/>
          </a:prstGeom>
          <a:ln>
            <a:solidFill>
              <a:srgbClr val="F3F3F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20FF1EC-B446-4CE4-8E5A-23135088EB1D}"/>
              </a:ext>
            </a:extLst>
          </p:cNvPr>
          <p:cNvCxnSpPr>
            <a:cxnSpLocks/>
          </p:cNvCxnSpPr>
          <p:nvPr/>
        </p:nvCxnSpPr>
        <p:spPr>
          <a:xfrm>
            <a:off x="34629382" y="15974493"/>
            <a:ext cx="0" cy="12435840"/>
          </a:xfrm>
          <a:prstGeom prst="line">
            <a:avLst/>
          </a:prstGeom>
          <a:ln>
            <a:solidFill>
              <a:srgbClr val="F3F3F3"/>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2ACE7BAE-9826-44A9-B4C8-27C4534D3DA6}"/>
              </a:ext>
            </a:extLst>
          </p:cNvPr>
          <p:cNvPicPr>
            <a:picLocks noChangeAspect="1"/>
          </p:cNvPicPr>
          <p:nvPr/>
        </p:nvPicPr>
        <p:blipFill rotWithShape="1">
          <a:blip r:embed="rId6"/>
          <a:srcRect l="28259" t="20390" r="27246" b="20181"/>
          <a:stretch/>
        </p:blipFill>
        <p:spPr>
          <a:xfrm>
            <a:off x="38950584" y="23448886"/>
            <a:ext cx="4822230" cy="4104243"/>
          </a:xfrm>
          <a:prstGeom prst="rect">
            <a:avLst/>
          </a:prstGeom>
        </p:spPr>
      </p:pic>
      <p:sp>
        <p:nvSpPr>
          <p:cNvPr id="13" name="Right Triangle 12">
            <a:extLst>
              <a:ext uri="{FF2B5EF4-FFF2-40B4-BE49-F238E27FC236}">
                <a16:creationId xmlns:a16="http://schemas.microsoft.com/office/drawing/2014/main" id="{8A3A1469-1847-4DAF-BD3F-CE8C5EE9BE4F}"/>
              </a:ext>
            </a:extLst>
          </p:cNvPr>
          <p:cNvSpPr/>
          <p:nvPr/>
        </p:nvSpPr>
        <p:spPr>
          <a:xfrm flipH="1">
            <a:off x="12572998" y="22917150"/>
            <a:ext cx="2615509" cy="161378"/>
          </a:xfrm>
          <a:prstGeom prst="rtTriangle">
            <a:avLst/>
          </a:prstGeom>
          <a:solidFill>
            <a:srgbClr val="FFD37A"/>
          </a:solidFill>
          <a:ln>
            <a:solidFill>
              <a:srgbClr val="FFD3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ight Triangle 35">
            <a:extLst>
              <a:ext uri="{FF2B5EF4-FFF2-40B4-BE49-F238E27FC236}">
                <a16:creationId xmlns:a16="http://schemas.microsoft.com/office/drawing/2014/main" id="{E4B1BFAF-F1B6-4B76-9E7A-2BD7557FFBA6}"/>
              </a:ext>
            </a:extLst>
          </p:cNvPr>
          <p:cNvSpPr/>
          <p:nvPr/>
        </p:nvSpPr>
        <p:spPr>
          <a:xfrm flipH="1">
            <a:off x="12738918" y="24589864"/>
            <a:ext cx="2615509" cy="161378"/>
          </a:xfrm>
          <a:prstGeom prst="rtTriangle">
            <a:avLst/>
          </a:prstGeom>
          <a:solidFill>
            <a:srgbClr val="FFD37A"/>
          </a:solidFill>
          <a:ln>
            <a:solidFill>
              <a:srgbClr val="FFD3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F75FD078-E2E5-4B28-B45A-678271A4ACC6}"/>
              </a:ext>
            </a:extLst>
          </p:cNvPr>
          <p:cNvSpPr txBox="1"/>
          <p:nvPr/>
        </p:nvSpPr>
        <p:spPr>
          <a:xfrm>
            <a:off x="12351512" y="22756992"/>
            <a:ext cx="3786417" cy="7386638"/>
          </a:xfrm>
          <a:prstGeom prst="rect">
            <a:avLst/>
          </a:prstGeom>
          <a:noFill/>
        </p:spPr>
        <p:txBody>
          <a:bodyPr wrap="square" rtlCol="0">
            <a:spAutoFit/>
          </a:bodyPr>
          <a:lstStyle>
            <a:defPPr>
              <a:defRPr kern="1200" smtId="4294967295"/>
            </a:defPPr>
          </a:lstStyle>
          <a:p>
            <a:r>
              <a:rPr lang="en-US" sz="2400" b="1" dirty="0">
                <a:solidFill>
                  <a:srgbClr val="506999"/>
                </a:solidFill>
                <a:latin typeface="Montserrat Light" panose="00000400000000000000" pitchFamily="50" charset="0"/>
                <a:ea typeface="Open Sans" panose="020B0606030504020204" pitchFamily="34" charset="0"/>
                <a:cs typeface="Open Sans" panose="020B0606030504020204" pitchFamily="34" charset="0"/>
              </a:rPr>
              <a:t>What I would keep: </a:t>
            </a:r>
          </a:p>
          <a:p>
            <a:pPr marL="342900" indent="-342900">
              <a:buFont typeface="Arial" panose="020B0604020202020204" pitchFamily="34" charset="0"/>
              <a:buChar char="•"/>
            </a:pPr>
            <a:r>
              <a:rPr lang="en-US" sz="2200" b="1" dirty="0">
                <a:solidFill>
                  <a:srgbClr val="506999"/>
                </a:solidFill>
                <a:latin typeface="Montserrat Light" panose="00000400000000000000" pitchFamily="50" charset="0"/>
                <a:ea typeface="Open Sans" panose="020B0606030504020204" pitchFamily="34" charset="0"/>
                <a:cs typeface="Open Sans" panose="020B0606030504020204" pitchFamily="34" charset="0"/>
              </a:rPr>
              <a:t>Group roles</a:t>
            </a:r>
          </a:p>
          <a:p>
            <a:pPr marL="342900" indent="-342900">
              <a:buFont typeface="Arial" panose="020B0604020202020204" pitchFamily="34" charset="0"/>
              <a:buChar char="•"/>
            </a:pPr>
            <a:r>
              <a:rPr lang="en-US" sz="2200" b="1" dirty="0">
                <a:solidFill>
                  <a:srgbClr val="506999"/>
                </a:solidFill>
                <a:latin typeface="Montserrat Light" panose="00000400000000000000" pitchFamily="50" charset="0"/>
                <a:ea typeface="Open Sans" panose="020B0606030504020204" pitchFamily="34" charset="0"/>
                <a:cs typeface="Open Sans" panose="020B0606030504020204" pitchFamily="34" charset="0"/>
              </a:rPr>
              <a:t>Derivation sets</a:t>
            </a:r>
          </a:p>
          <a:p>
            <a:pPr marL="342900" indent="-342900">
              <a:buFont typeface="Arial" panose="020B0604020202020204" pitchFamily="34" charset="0"/>
              <a:buChar char="•"/>
            </a:pPr>
            <a:r>
              <a:rPr lang="en-US" sz="2200" b="1" dirty="0">
                <a:solidFill>
                  <a:srgbClr val="506999"/>
                </a:solidFill>
                <a:latin typeface="Montserrat Light" panose="00000400000000000000" pitchFamily="50" charset="0"/>
                <a:ea typeface="Open Sans" panose="020B0606030504020204" pitchFamily="34" charset="0"/>
                <a:cs typeface="Open Sans" panose="020B0606030504020204" pitchFamily="34" charset="0"/>
              </a:rPr>
              <a:t>Group size</a:t>
            </a:r>
          </a:p>
          <a:p>
            <a:endParaRPr lang="en-US" sz="2200" b="1" dirty="0">
              <a:solidFill>
                <a:srgbClr val="506999"/>
              </a:solidFill>
              <a:latin typeface="Montserrat Light" panose="00000400000000000000" pitchFamily="50" charset="0"/>
              <a:ea typeface="Open Sans" panose="020B0606030504020204" pitchFamily="34" charset="0"/>
              <a:cs typeface="Open Sans" panose="020B0606030504020204" pitchFamily="34" charset="0"/>
            </a:endParaRPr>
          </a:p>
          <a:p>
            <a:r>
              <a:rPr lang="en-US" sz="2400" b="1" dirty="0">
                <a:solidFill>
                  <a:srgbClr val="506999"/>
                </a:solidFill>
                <a:latin typeface="Montserrat Light" panose="00000400000000000000" pitchFamily="50" charset="0"/>
                <a:ea typeface="Open Sans" panose="020B0606030504020204" pitchFamily="34" charset="0"/>
                <a:cs typeface="Open Sans" panose="020B0606030504020204" pitchFamily="34" charset="0"/>
              </a:rPr>
              <a:t>What I would change: </a:t>
            </a:r>
          </a:p>
          <a:p>
            <a:pPr marL="342900" indent="-342900">
              <a:buFont typeface="Arial" panose="020B0604020202020204" pitchFamily="34" charset="0"/>
              <a:buChar char="•"/>
            </a:pPr>
            <a:r>
              <a:rPr lang="en-US" sz="2200" b="1" dirty="0">
                <a:solidFill>
                  <a:srgbClr val="506999"/>
                </a:solidFill>
                <a:latin typeface="Montserrat Light" panose="00000400000000000000" pitchFamily="50" charset="0"/>
                <a:ea typeface="Open Sans" panose="020B0606030504020204" pitchFamily="34" charset="0"/>
                <a:cs typeface="Open Sans" panose="020B0606030504020204" pitchFamily="34" charset="0"/>
              </a:rPr>
              <a:t>Padlet (not enough interface options for students)</a:t>
            </a:r>
          </a:p>
          <a:p>
            <a:pPr marL="342900" indent="-342900">
              <a:buFont typeface="Arial" panose="020B0604020202020204" pitchFamily="34" charset="0"/>
              <a:buChar char="•"/>
            </a:pPr>
            <a:r>
              <a:rPr lang="en-US" sz="2200" b="1" dirty="0">
                <a:solidFill>
                  <a:srgbClr val="506999"/>
                </a:solidFill>
                <a:latin typeface="Montserrat Light" panose="00000400000000000000" pitchFamily="50" charset="0"/>
                <a:ea typeface="Open Sans" panose="020B0606030504020204" pitchFamily="34" charset="0"/>
                <a:cs typeface="Open Sans" panose="020B0606030504020204" pitchFamily="34" charset="0"/>
              </a:rPr>
              <a:t>Allow students the option to change roles</a:t>
            </a:r>
          </a:p>
          <a:p>
            <a:endParaRPr lang="en-US" sz="20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endParaRPr lang="en-US" sz="20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endParaRPr lang="en-US" sz="20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endParaRPr lang="en-US" sz="20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endParaRPr lang="en-US" sz="20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br>
              <a:rPr lang="en-US" sz="2000" b="1" dirty="0">
                <a:solidFill>
                  <a:srgbClr val="506999"/>
                </a:solidFill>
                <a:latin typeface="Montserrat Light" panose="00000400000000000000" pitchFamily="50" charset="0"/>
                <a:ea typeface="Open Sans" panose="020B0606030504020204" pitchFamily="34" charset="0"/>
                <a:cs typeface="Open Sans" panose="020B0606030504020204" pitchFamily="34" charset="0"/>
              </a:rPr>
            </a:br>
            <a:endParaRPr lang="en-US" sz="2000" b="1" dirty="0">
              <a:solidFill>
                <a:srgbClr val="506999"/>
              </a:solidFill>
              <a:latin typeface="Montserrat Light" panose="00000400000000000000" pitchFamily="50" charset="0"/>
              <a:ea typeface="Open Sans" panose="020B0606030504020204" pitchFamily="34" charset="0"/>
              <a:cs typeface="Open Sans" panose="020B0606030504020204" pitchFamily="34" charset="0"/>
            </a:endParaRPr>
          </a:p>
          <a:p>
            <a:endParaRPr lang="en-US" sz="20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br>
              <a:rPr lang="en-US" sz="1600" dirty="0">
                <a:solidFill>
                  <a:schemeClr val="bg1">
                    <a:lumMod val="95000"/>
                  </a:schemeClr>
                </a:solidFill>
                <a:latin typeface="Montserrat Light" panose="00000400000000000000" pitchFamily="50" charset="0"/>
                <a:ea typeface="Open Sans" panose="020B0606030504020204" pitchFamily="34" charset="0"/>
                <a:cs typeface="Open Sans" panose="020B0606030504020204" pitchFamily="34" charset="0"/>
              </a:rPr>
            </a:br>
            <a:br>
              <a:rPr lang="en-US" sz="1600" dirty="0">
                <a:solidFill>
                  <a:schemeClr val="bg1">
                    <a:lumMod val="95000"/>
                  </a:schemeClr>
                </a:solidFill>
                <a:latin typeface="Montserrat Light" panose="00000400000000000000" pitchFamily="50" charset="0"/>
                <a:ea typeface="Open Sans" panose="020B0606030504020204" pitchFamily="34" charset="0"/>
                <a:cs typeface="Open Sans" panose="020B0606030504020204" pitchFamily="34" charset="0"/>
              </a:rPr>
            </a:br>
            <a:br>
              <a:rPr lang="en-US" sz="1600" dirty="0">
                <a:solidFill>
                  <a:schemeClr val="bg1">
                    <a:lumMod val="95000"/>
                  </a:schemeClr>
                </a:solidFill>
                <a:latin typeface="Montserrat Light" panose="00000400000000000000" pitchFamily="50" charset="0"/>
                <a:ea typeface="Open Sans" panose="020B0606030504020204" pitchFamily="34" charset="0"/>
                <a:cs typeface="Open Sans" panose="020B0606030504020204" pitchFamily="34" charset="0"/>
              </a:rPr>
            </a:br>
            <a:endParaRPr lang="en-US" sz="1600" dirty="0">
              <a:solidFill>
                <a:schemeClr val="bg1">
                  <a:lumMod val="95000"/>
                </a:schemeClr>
              </a:solidFill>
              <a:latin typeface="Montserrat Light" panose="00000400000000000000" pitchFamily="50" charset="0"/>
              <a:ea typeface="Open Sans" panose="020B0606030504020204" pitchFamily="34" charset="0"/>
              <a:cs typeface="Open Sans" panose="020B0606030504020204" pitchFamily="34" charset="0"/>
            </a:endParaRPr>
          </a:p>
        </p:txBody>
      </p:sp>
      <p:sp>
        <p:nvSpPr>
          <p:cNvPr id="38" name="Rectangle: Rounded Corners 37">
            <a:extLst>
              <a:ext uri="{FF2B5EF4-FFF2-40B4-BE49-F238E27FC236}">
                <a16:creationId xmlns:a16="http://schemas.microsoft.com/office/drawing/2014/main" id="{DB5A50A3-9140-4FCD-9654-E0F2851CE10B}"/>
              </a:ext>
            </a:extLst>
          </p:cNvPr>
          <p:cNvSpPr/>
          <p:nvPr/>
        </p:nvSpPr>
        <p:spPr>
          <a:xfrm>
            <a:off x="23768839" y="20496651"/>
            <a:ext cx="4024390" cy="6053683"/>
          </a:xfrm>
          <a:prstGeom prst="roundRect">
            <a:avLst/>
          </a:prstGeom>
          <a:solidFill>
            <a:srgbClr val="F3F3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Triangle 30">
            <a:extLst>
              <a:ext uri="{FF2B5EF4-FFF2-40B4-BE49-F238E27FC236}">
                <a16:creationId xmlns:a16="http://schemas.microsoft.com/office/drawing/2014/main" id="{D612D3B7-77DA-4142-AC5B-DF14BD46B8AF}"/>
              </a:ext>
            </a:extLst>
          </p:cNvPr>
          <p:cNvSpPr/>
          <p:nvPr/>
        </p:nvSpPr>
        <p:spPr>
          <a:xfrm flipH="1">
            <a:off x="24258210" y="23773106"/>
            <a:ext cx="2615509" cy="161378"/>
          </a:xfrm>
          <a:prstGeom prst="rtTriangle">
            <a:avLst/>
          </a:prstGeom>
          <a:solidFill>
            <a:srgbClr val="FFD37A"/>
          </a:solidFill>
          <a:ln>
            <a:solidFill>
              <a:srgbClr val="FFD3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ight Triangle 41">
            <a:extLst>
              <a:ext uri="{FF2B5EF4-FFF2-40B4-BE49-F238E27FC236}">
                <a16:creationId xmlns:a16="http://schemas.microsoft.com/office/drawing/2014/main" id="{91585EF9-1E89-41F3-BCE1-E37D8D977706}"/>
              </a:ext>
            </a:extLst>
          </p:cNvPr>
          <p:cNvSpPr/>
          <p:nvPr/>
        </p:nvSpPr>
        <p:spPr>
          <a:xfrm flipH="1">
            <a:off x="24232180" y="21430176"/>
            <a:ext cx="2615509" cy="161378"/>
          </a:xfrm>
          <a:prstGeom prst="rtTriangle">
            <a:avLst/>
          </a:prstGeom>
          <a:solidFill>
            <a:srgbClr val="FFD37A"/>
          </a:solidFill>
          <a:ln>
            <a:solidFill>
              <a:srgbClr val="FFD3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7466108-8F78-4F39-8615-E4BB7115816E}"/>
              </a:ext>
            </a:extLst>
          </p:cNvPr>
          <p:cNvSpPr txBox="1"/>
          <p:nvPr/>
        </p:nvSpPr>
        <p:spPr>
          <a:xfrm>
            <a:off x="23962778" y="21264505"/>
            <a:ext cx="3786417" cy="7663636"/>
          </a:xfrm>
          <a:prstGeom prst="rect">
            <a:avLst/>
          </a:prstGeom>
          <a:noFill/>
        </p:spPr>
        <p:txBody>
          <a:bodyPr wrap="square" rtlCol="0">
            <a:spAutoFit/>
          </a:bodyPr>
          <a:lstStyle>
            <a:defPPr>
              <a:defRPr kern="1200" smtId="4294967295"/>
            </a:defPPr>
          </a:lstStyle>
          <a:p>
            <a:r>
              <a:rPr lang="en-US" sz="2400" b="1" dirty="0">
                <a:solidFill>
                  <a:srgbClr val="506999"/>
                </a:solidFill>
                <a:latin typeface="Montserrat Light" panose="00000400000000000000" pitchFamily="50" charset="0"/>
                <a:ea typeface="Open Sans" panose="020B0606030504020204" pitchFamily="34" charset="0"/>
                <a:cs typeface="Open Sans" panose="020B0606030504020204" pitchFamily="34" charset="0"/>
              </a:rPr>
              <a:t>What I would keep: </a:t>
            </a:r>
          </a:p>
          <a:p>
            <a:pPr marL="342900" indent="-342900">
              <a:buFont typeface="Arial" panose="020B0604020202020204" pitchFamily="34" charset="0"/>
              <a:buChar char="•"/>
            </a:pPr>
            <a:r>
              <a:rPr lang="en-US" sz="2200" b="1" dirty="0">
                <a:solidFill>
                  <a:srgbClr val="506999"/>
                </a:solidFill>
                <a:latin typeface="Montserrat Light" panose="00000400000000000000" pitchFamily="50" charset="0"/>
                <a:ea typeface="Open Sans" panose="020B0606030504020204" pitchFamily="34" charset="0"/>
                <a:cs typeface="Open Sans" panose="020B0606030504020204" pitchFamily="34" charset="0"/>
              </a:rPr>
              <a:t>Scaffold with mini-lecture.</a:t>
            </a:r>
          </a:p>
          <a:p>
            <a:pPr marL="342900" indent="-342900">
              <a:buFont typeface="Arial" panose="020B0604020202020204" pitchFamily="34" charset="0"/>
              <a:buChar char="•"/>
            </a:pPr>
            <a:r>
              <a:rPr lang="en-US" sz="2200" b="1" dirty="0">
                <a:solidFill>
                  <a:srgbClr val="506999"/>
                </a:solidFill>
                <a:latin typeface="Montserrat Light" panose="00000400000000000000" pitchFamily="50" charset="0"/>
                <a:ea typeface="Open Sans" panose="020B0606030504020204" pitchFamily="34" charset="0"/>
                <a:cs typeface="Open Sans" panose="020B0606030504020204" pitchFamily="34" charset="0"/>
              </a:rPr>
              <a:t>Focus on mistakes made in assignments</a:t>
            </a:r>
          </a:p>
          <a:p>
            <a:pPr marL="342900" indent="-342900">
              <a:buFont typeface="Arial" panose="020B0604020202020204" pitchFamily="34" charset="0"/>
              <a:buChar char="•"/>
            </a:pPr>
            <a:r>
              <a:rPr lang="en-US" sz="2200" b="1" dirty="0">
                <a:solidFill>
                  <a:srgbClr val="506999"/>
                </a:solidFill>
                <a:latin typeface="Montserrat Light" panose="00000400000000000000" pitchFamily="50" charset="0"/>
                <a:ea typeface="Open Sans" panose="020B0606030504020204" pitchFamily="34" charset="0"/>
                <a:cs typeface="Open Sans" panose="020B0606030504020204" pitchFamily="34" charset="0"/>
              </a:rPr>
              <a:t>Group size </a:t>
            </a:r>
          </a:p>
          <a:p>
            <a:endParaRPr lang="en-US" sz="2200" b="1" dirty="0">
              <a:solidFill>
                <a:srgbClr val="506999"/>
              </a:solidFill>
              <a:latin typeface="Montserrat Light" panose="00000400000000000000" pitchFamily="50" charset="0"/>
              <a:ea typeface="Open Sans" panose="020B0606030504020204" pitchFamily="34" charset="0"/>
              <a:cs typeface="Open Sans" panose="020B0606030504020204" pitchFamily="34" charset="0"/>
            </a:endParaRPr>
          </a:p>
          <a:p>
            <a:r>
              <a:rPr lang="en-US" sz="2400" b="1" dirty="0">
                <a:solidFill>
                  <a:srgbClr val="506999"/>
                </a:solidFill>
                <a:latin typeface="Montserrat Light" panose="00000400000000000000" pitchFamily="50" charset="0"/>
                <a:ea typeface="Open Sans" panose="020B0606030504020204" pitchFamily="34" charset="0"/>
                <a:cs typeface="Open Sans" panose="020B0606030504020204" pitchFamily="34" charset="0"/>
              </a:rPr>
              <a:t>What I would change: </a:t>
            </a:r>
          </a:p>
          <a:p>
            <a:pPr marL="342900" indent="-342900">
              <a:buFont typeface="Arial" panose="020B0604020202020204" pitchFamily="34" charset="0"/>
              <a:buChar char="•"/>
            </a:pPr>
            <a:r>
              <a:rPr lang="en-US" sz="2200" b="1" dirty="0">
                <a:solidFill>
                  <a:srgbClr val="506999"/>
                </a:solidFill>
                <a:latin typeface="Montserrat Light" panose="00000400000000000000" pitchFamily="50" charset="0"/>
                <a:ea typeface="Open Sans" panose="020B0606030504020204" pitchFamily="34" charset="0"/>
                <a:cs typeface="Open Sans" panose="020B0606030504020204" pitchFamily="34" charset="0"/>
              </a:rPr>
              <a:t>Model quality feedback prior to activity. </a:t>
            </a:r>
          </a:p>
          <a:p>
            <a:pPr marL="342900" indent="-342900">
              <a:buFont typeface="Arial" panose="020B0604020202020204" pitchFamily="34" charset="0"/>
              <a:buChar char="•"/>
            </a:pPr>
            <a:r>
              <a:rPr lang="en-US" sz="2200" b="1" dirty="0">
                <a:solidFill>
                  <a:srgbClr val="506999"/>
                </a:solidFill>
                <a:latin typeface="Montserrat Light" panose="00000400000000000000" pitchFamily="50" charset="0"/>
                <a:ea typeface="Open Sans" panose="020B0606030504020204" pitchFamily="34" charset="0"/>
                <a:cs typeface="Open Sans" panose="020B0606030504020204" pitchFamily="34" charset="0"/>
              </a:rPr>
              <a:t>Introduce review or exit ticket at the end</a:t>
            </a:r>
          </a:p>
          <a:p>
            <a:endParaRPr lang="en-US" sz="20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endParaRPr lang="en-US" sz="20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endParaRPr lang="en-US" sz="20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endParaRPr lang="en-US" sz="20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endParaRPr lang="en-US" sz="20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br>
              <a:rPr lang="en-US" sz="2000" b="1" dirty="0">
                <a:solidFill>
                  <a:srgbClr val="506999"/>
                </a:solidFill>
                <a:latin typeface="Montserrat Light" panose="00000400000000000000" pitchFamily="50" charset="0"/>
                <a:ea typeface="Open Sans" panose="020B0606030504020204" pitchFamily="34" charset="0"/>
                <a:cs typeface="Open Sans" panose="020B0606030504020204" pitchFamily="34" charset="0"/>
              </a:rPr>
            </a:br>
            <a:endParaRPr lang="en-US" sz="2000" b="1" dirty="0">
              <a:solidFill>
                <a:srgbClr val="506999"/>
              </a:solidFill>
              <a:latin typeface="Montserrat Light" panose="00000400000000000000" pitchFamily="50" charset="0"/>
              <a:ea typeface="Open Sans" panose="020B0606030504020204" pitchFamily="34" charset="0"/>
              <a:cs typeface="Open Sans" panose="020B0606030504020204" pitchFamily="34" charset="0"/>
            </a:endParaRPr>
          </a:p>
          <a:p>
            <a:endParaRPr lang="en-US" sz="20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br>
              <a:rPr lang="en-US" sz="1600" dirty="0">
                <a:solidFill>
                  <a:schemeClr val="bg1">
                    <a:lumMod val="95000"/>
                  </a:schemeClr>
                </a:solidFill>
                <a:latin typeface="Montserrat Light" panose="00000400000000000000" pitchFamily="50" charset="0"/>
                <a:ea typeface="Open Sans" panose="020B0606030504020204" pitchFamily="34" charset="0"/>
                <a:cs typeface="Open Sans" panose="020B0606030504020204" pitchFamily="34" charset="0"/>
              </a:rPr>
            </a:br>
            <a:br>
              <a:rPr lang="en-US" sz="1600" dirty="0">
                <a:solidFill>
                  <a:schemeClr val="bg1">
                    <a:lumMod val="95000"/>
                  </a:schemeClr>
                </a:solidFill>
                <a:latin typeface="Montserrat Light" panose="00000400000000000000" pitchFamily="50" charset="0"/>
                <a:ea typeface="Open Sans" panose="020B0606030504020204" pitchFamily="34" charset="0"/>
                <a:cs typeface="Open Sans" panose="020B0606030504020204" pitchFamily="34" charset="0"/>
              </a:rPr>
            </a:br>
            <a:br>
              <a:rPr lang="en-US" sz="1600" dirty="0">
                <a:solidFill>
                  <a:schemeClr val="bg1">
                    <a:lumMod val="95000"/>
                  </a:schemeClr>
                </a:solidFill>
                <a:latin typeface="Montserrat Light" panose="00000400000000000000" pitchFamily="50" charset="0"/>
                <a:ea typeface="Open Sans" panose="020B0606030504020204" pitchFamily="34" charset="0"/>
                <a:cs typeface="Open Sans" panose="020B0606030504020204" pitchFamily="34" charset="0"/>
              </a:rPr>
            </a:br>
            <a:endParaRPr lang="en-US" sz="1600" dirty="0">
              <a:solidFill>
                <a:schemeClr val="bg1">
                  <a:lumMod val="95000"/>
                </a:schemeClr>
              </a:solidFill>
              <a:latin typeface="Montserrat Light" panose="00000400000000000000" pitchFamily="50" charset="0"/>
              <a:ea typeface="Open Sans" panose="020B0606030504020204" pitchFamily="34" charset="0"/>
              <a:cs typeface="Open Sans" panose="020B0606030504020204" pitchFamily="34" charset="0"/>
            </a:endParaRPr>
          </a:p>
        </p:txBody>
      </p:sp>
      <p:sp>
        <p:nvSpPr>
          <p:cNvPr id="44" name="Rectangle: Rounded Corners 43">
            <a:extLst>
              <a:ext uri="{FF2B5EF4-FFF2-40B4-BE49-F238E27FC236}">
                <a16:creationId xmlns:a16="http://schemas.microsoft.com/office/drawing/2014/main" id="{D8EDD041-F7E8-4AC4-B8BF-5B2CDD7BDB15}"/>
              </a:ext>
            </a:extLst>
          </p:cNvPr>
          <p:cNvSpPr/>
          <p:nvPr/>
        </p:nvSpPr>
        <p:spPr>
          <a:xfrm>
            <a:off x="34991969" y="23919702"/>
            <a:ext cx="3735577" cy="3299246"/>
          </a:xfrm>
          <a:prstGeom prst="roundRect">
            <a:avLst/>
          </a:prstGeom>
          <a:solidFill>
            <a:srgbClr val="F3F3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4">
            <a:extLst>
              <a:ext uri="{FF2B5EF4-FFF2-40B4-BE49-F238E27FC236}">
                <a16:creationId xmlns:a16="http://schemas.microsoft.com/office/drawing/2014/main" id="{82DB34AF-5BD3-4C1B-8714-F8BCE176A513}"/>
              </a:ext>
            </a:extLst>
          </p:cNvPr>
          <p:cNvSpPr/>
          <p:nvPr/>
        </p:nvSpPr>
        <p:spPr>
          <a:xfrm flipH="1">
            <a:off x="35496433" y="24296976"/>
            <a:ext cx="2615509" cy="161378"/>
          </a:xfrm>
          <a:prstGeom prst="rtTriangle">
            <a:avLst/>
          </a:prstGeom>
          <a:solidFill>
            <a:srgbClr val="FFD37A"/>
          </a:solidFill>
          <a:ln>
            <a:solidFill>
              <a:srgbClr val="FFD3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ight Triangle 39">
            <a:extLst>
              <a:ext uri="{FF2B5EF4-FFF2-40B4-BE49-F238E27FC236}">
                <a16:creationId xmlns:a16="http://schemas.microsoft.com/office/drawing/2014/main" id="{353A8258-AC70-4CB1-9073-842DABFD53AE}"/>
              </a:ext>
            </a:extLst>
          </p:cNvPr>
          <p:cNvSpPr/>
          <p:nvPr/>
        </p:nvSpPr>
        <p:spPr>
          <a:xfrm flipH="1">
            <a:off x="35531442" y="25995325"/>
            <a:ext cx="2615509" cy="161378"/>
          </a:xfrm>
          <a:prstGeom prst="rtTriangle">
            <a:avLst/>
          </a:prstGeom>
          <a:solidFill>
            <a:srgbClr val="FFD37A"/>
          </a:solidFill>
          <a:ln>
            <a:solidFill>
              <a:srgbClr val="FFD3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C955759-C120-449E-82A8-D6F0DD4BE2D6}"/>
              </a:ext>
            </a:extLst>
          </p:cNvPr>
          <p:cNvSpPr txBox="1"/>
          <p:nvPr/>
        </p:nvSpPr>
        <p:spPr>
          <a:xfrm>
            <a:off x="35311011" y="24146224"/>
            <a:ext cx="3786417" cy="5970865"/>
          </a:xfrm>
          <a:prstGeom prst="rect">
            <a:avLst/>
          </a:prstGeom>
          <a:noFill/>
        </p:spPr>
        <p:txBody>
          <a:bodyPr wrap="square" rtlCol="0">
            <a:spAutoFit/>
          </a:bodyPr>
          <a:lstStyle>
            <a:defPPr>
              <a:defRPr kern="1200" smtId="4294967295"/>
            </a:defPPr>
          </a:lstStyle>
          <a:p>
            <a:r>
              <a:rPr lang="en-US" sz="2400" b="1" dirty="0">
                <a:solidFill>
                  <a:srgbClr val="506999"/>
                </a:solidFill>
                <a:latin typeface="Montserrat Light" panose="00000400000000000000" pitchFamily="50" charset="0"/>
                <a:ea typeface="Open Sans" panose="020B0606030504020204" pitchFamily="34" charset="0"/>
                <a:cs typeface="Open Sans" panose="020B0606030504020204" pitchFamily="34" charset="0"/>
              </a:rPr>
              <a:t>What I would keep: </a:t>
            </a:r>
          </a:p>
          <a:p>
            <a:pPr marL="342900" indent="-342900">
              <a:buFont typeface="Arial" panose="020B0604020202020204" pitchFamily="34" charset="0"/>
              <a:buChar char="•"/>
            </a:pPr>
            <a:r>
              <a:rPr lang="en-US" sz="2200" b="1" dirty="0">
                <a:solidFill>
                  <a:srgbClr val="506999"/>
                </a:solidFill>
                <a:latin typeface="Montserrat Light" panose="00000400000000000000" pitchFamily="50" charset="0"/>
                <a:ea typeface="Open Sans" panose="020B0606030504020204" pitchFamily="34" charset="0"/>
                <a:cs typeface="Open Sans" panose="020B0606030504020204" pitchFamily="34" charset="0"/>
              </a:rPr>
              <a:t>Great review activity</a:t>
            </a:r>
          </a:p>
          <a:p>
            <a:pPr marL="342900" indent="-342900">
              <a:buFont typeface="Arial" panose="020B0604020202020204" pitchFamily="34" charset="0"/>
              <a:buChar char="•"/>
            </a:pPr>
            <a:r>
              <a:rPr lang="en-US" sz="2200" b="1" dirty="0">
                <a:solidFill>
                  <a:srgbClr val="506999"/>
                </a:solidFill>
                <a:latin typeface="Montserrat Light" panose="00000400000000000000" pitchFamily="50" charset="0"/>
                <a:ea typeface="Open Sans" panose="020B0606030504020204" pitchFamily="34" charset="0"/>
                <a:cs typeface="Open Sans" panose="020B0606030504020204" pitchFamily="34" charset="0"/>
              </a:rPr>
              <a:t>Time limits</a:t>
            </a:r>
          </a:p>
          <a:p>
            <a:pPr marL="342900" indent="-342900">
              <a:buFont typeface="Arial" panose="020B0604020202020204" pitchFamily="34" charset="0"/>
              <a:buChar char="•"/>
            </a:pPr>
            <a:r>
              <a:rPr lang="en-US" sz="2200" b="1" dirty="0">
                <a:solidFill>
                  <a:srgbClr val="506999"/>
                </a:solidFill>
                <a:latin typeface="Montserrat Light" panose="00000400000000000000" pitchFamily="50" charset="0"/>
                <a:ea typeface="Open Sans" panose="020B0606030504020204" pitchFamily="34" charset="0"/>
                <a:cs typeface="Open Sans" panose="020B0606030504020204" pitchFamily="34" charset="0"/>
              </a:rPr>
              <a:t>Icebreaker</a:t>
            </a:r>
          </a:p>
          <a:p>
            <a:pPr marL="342900" indent="-342900">
              <a:buFont typeface="Arial" panose="020B0604020202020204" pitchFamily="34" charset="0"/>
              <a:buChar char="•"/>
            </a:pPr>
            <a:endParaRPr lang="en-US" sz="2200" b="1" dirty="0">
              <a:solidFill>
                <a:srgbClr val="506999"/>
              </a:solidFill>
              <a:latin typeface="Montserrat Light" panose="00000400000000000000" pitchFamily="50" charset="0"/>
              <a:ea typeface="Open Sans" panose="020B0606030504020204" pitchFamily="34" charset="0"/>
              <a:cs typeface="Open Sans" panose="020B0606030504020204" pitchFamily="34" charset="0"/>
            </a:endParaRPr>
          </a:p>
          <a:p>
            <a:r>
              <a:rPr lang="en-US" sz="2400" b="1" dirty="0">
                <a:solidFill>
                  <a:srgbClr val="506999"/>
                </a:solidFill>
                <a:latin typeface="Montserrat Light" panose="00000400000000000000" pitchFamily="50" charset="0"/>
                <a:ea typeface="Open Sans" panose="020B0606030504020204" pitchFamily="34" charset="0"/>
                <a:cs typeface="Open Sans" panose="020B0606030504020204" pitchFamily="34" charset="0"/>
              </a:rPr>
              <a:t>What I would change: </a:t>
            </a:r>
          </a:p>
          <a:p>
            <a:pPr marL="342900" indent="-342900">
              <a:buFont typeface="Arial" panose="020B0604020202020204" pitchFamily="34" charset="0"/>
              <a:buChar char="•"/>
            </a:pPr>
            <a:r>
              <a:rPr lang="en-US" sz="2200" b="1" dirty="0">
                <a:solidFill>
                  <a:srgbClr val="506999"/>
                </a:solidFill>
                <a:latin typeface="Montserrat Light" panose="00000400000000000000" pitchFamily="50" charset="0"/>
                <a:ea typeface="Open Sans" panose="020B0606030504020204" pitchFamily="34" charset="0"/>
                <a:cs typeface="Open Sans" panose="020B0606030504020204" pitchFamily="34" charset="0"/>
              </a:rPr>
              <a:t>Group size </a:t>
            </a:r>
          </a:p>
          <a:p>
            <a:pPr marL="342900" indent="-342900">
              <a:buFont typeface="Arial" panose="020B0604020202020204" pitchFamily="34" charset="0"/>
              <a:buChar char="•"/>
            </a:pPr>
            <a:r>
              <a:rPr lang="en-US" sz="2200" b="1" dirty="0">
                <a:solidFill>
                  <a:srgbClr val="506999"/>
                </a:solidFill>
                <a:latin typeface="Montserrat Light" panose="00000400000000000000" pitchFamily="50" charset="0"/>
                <a:ea typeface="Open Sans" panose="020B0606030504020204" pitchFamily="34" charset="0"/>
                <a:cs typeface="Open Sans" panose="020B0606030504020204" pitchFamily="34" charset="0"/>
              </a:rPr>
              <a:t>The ‘share’ part </a:t>
            </a:r>
            <a:endParaRPr lang="en-US" sz="2000" b="1"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endParaRPr lang="en-US" sz="20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endParaRPr lang="en-US" sz="20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endParaRPr lang="en-US" sz="20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endParaRPr lang="en-US" sz="20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br>
              <a:rPr lang="en-US" sz="2000" b="1" dirty="0">
                <a:solidFill>
                  <a:srgbClr val="506999"/>
                </a:solidFill>
                <a:latin typeface="Montserrat Light" panose="00000400000000000000" pitchFamily="50" charset="0"/>
                <a:ea typeface="Open Sans" panose="020B0606030504020204" pitchFamily="34" charset="0"/>
                <a:cs typeface="Open Sans" panose="020B0606030504020204" pitchFamily="34" charset="0"/>
              </a:rPr>
            </a:br>
            <a:endParaRPr lang="en-US" sz="2000" b="1" dirty="0">
              <a:solidFill>
                <a:srgbClr val="506999"/>
              </a:solidFill>
              <a:latin typeface="Montserrat Light" panose="00000400000000000000" pitchFamily="50" charset="0"/>
              <a:ea typeface="Open Sans" panose="020B0606030504020204" pitchFamily="34" charset="0"/>
              <a:cs typeface="Open Sans" panose="020B0606030504020204" pitchFamily="34" charset="0"/>
            </a:endParaRPr>
          </a:p>
          <a:p>
            <a:endParaRPr lang="en-US" sz="2000" b="1" u="sng" dirty="0">
              <a:solidFill>
                <a:srgbClr val="FFD37A"/>
              </a:solidFill>
              <a:latin typeface="Montserrat Light" panose="00000400000000000000" pitchFamily="50" charset="0"/>
              <a:ea typeface="Open Sans" panose="020B0606030504020204" pitchFamily="34" charset="0"/>
              <a:cs typeface="Open Sans" panose="020B0606030504020204" pitchFamily="34" charset="0"/>
            </a:endParaRPr>
          </a:p>
          <a:p>
            <a:br>
              <a:rPr lang="en-US" sz="1600" dirty="0">
                <a:solidFill>
                  <a:schemeClr val="bg1">
                    <a:lumMod val="95000"/>
                  </a:schemeClr>
                </a:solidFill>
                <a:latin typeface="Montserrat Light" panose="00000400000000000000" pitchFamily="50" charset="0"/>
                <a:ea typeface="Open Sans" panose="020B0606030504020204" pitchFamily="34" charset="0"/>
                <a:cs typeface="Open Sans" panose="020B0606030504020204" pitchFamily="34" charset="0"/>
              </a:rPr>
            </a:br>
            <a:br>
              <a:rPr lang="en-US" sz="1600" dirty="0">
                <a:solidFill>
                  <a:schemeClr val="bg1">
                    <a:lumMod val="95000"/>
                  </a:schemeClr>
                </a:solidFill>
                <a:latin typeface="Montserrat Light" panose="00000400000000000000" pitchFamily="50" charset="0"/>
                <a:ea typeface="Open Sans" panose="020B0606030504020204" pitchFamily="34" charset="0"/>
                <a:cs typeface="Open Sans" panose="020B0606030504020204" pitchFamily="34" charset="0"/>
              </a:rPr>
            </a:br>
            <a:br>
              <a:rPr lang="en-US" sz="1600" dirty="0">
                <a:solidFill>
                  <a:schemeClr val="bg1">
                    <a:lumMod val="95000"/>
                  </a:schemeClr>
                </a:solidFill>
                <a:latin typeface="Montserrat Light" panose="00000400000000000000" pitchFamily="50" charset="0"/>
                <a:ea typeface="Open Sans" panose="020B0606030504020204" pitchFamily="34" charset="0"/>
                <a:cs typeface="Open Sans" panose="020B0606030504020204" pitchFamily="34" charset="0"/>
              </a:rPr>
            </a:br>
            <a:endParaRPr lang="en-US" sz="1600" dirty="0">
              <a:solidFill>
                <a:schemeClr val="bg1">
                  <a:lumMod val="95000"/>
                </a:schemeClr>
              </a:solidFill>
              <a:latin typeface="Montserrat Light" panose="00000400000000000000" pitchFamily="50" charset="0"/>
              <a:ea typeface="Open Sans" panose="020B0606030504020204" pitchFamily="34" charset="0"/>
              <a:cs typeface="Open Sans" panose="020B0606030504020204" pitchFamily="34" charset="0"/>
            </a:endParaRPr>
          </a:p>
        </p:txBody>
      </p:sp>
      <p:pic>
        <p:nvPicPr>
          <p:cNvPr id="34" name="Picture 33" descr="Qr code&#10;&#10;Description automatically generated">
            <a:extLst>
              <a:ext uri="{FF2B5EF4-FFF2-40B4-BE49-F238E27FC236}">
                <a16:creationId xmlns:a16="http://schemas.microsoft.com/office/drawing/2014/main" id="{3F43D2F6-5DD7-4655-908C-BFE3C85260E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1179" y="7874597"/>
            <a:ext cx="6095440" cy="6095440"/>
          </a:xfrm>
          <a:prstGeom prst="rect">
            <a:avLst/>
          </a:prstGeom>
          <a:noFill/>
          <a:ln>
            <a:noFill/>
          </a:ln>
        </p:spPr>
      </p:pic>
    </p:spTree>
    <p:extLst>
      <p:ext uri="{BB962C8B-B14F-4D97-AF65-F5344CB8AC3E}">
        <p14:creationId xmlns:p14="http://schemas.microsoft.com/office/powerpoint/2010/main" val="403887106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hypotheticalocean|09-2018"/>
</p:tagLst>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8758</TotalTime>
  <Words>431</Words>
  <Application>Microsoft Office PowerPoint</Application>
  <PresentationFormat>Custom</PresentationFormat>
  <Paragraphs>88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Arial</vt:lpstr>
      <vt:lpstr>Montserrat Light</vt:lpstr>
      <vt:lpstr>Montserrat</vt:lpstr>
      <vt:lpstr>Libre Baskerville</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research poster</dc:title>
  <dc:subject>Free Poster Presentation Example</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Jordan Dopkins</cp:lastModifiedBy>
  <cp:revision>37</cp:revision>
  <cp:lastPrinted>2011-01-21T18:13:44Z</cp:lastPrinted>
  <dcterms:modified xsi:type="dcterms:W3CDTF">2022-01-19T21:08:17Z</dcterms:modified>
  <cp:category>scientific poster powerpoint</cp:category>
</cp:coreProperties>
</file>